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 id="2147484025" r:id="rId2"/>
    <p:sldMasterId id="2147484060" r:id="rId3"/>
  </p:sldMasterIdLst>
  <p:notesMasterIdLst>
    <p:notesMasterId r:id="rId38"/>
  </p:notesMasterIdLst>
  <p:handoutMasterIdLst>
    <p:handoutMasterId r:id="rId39"/>
  </p:handoutMasterIdLst>
  <p:sldIdLst>
    <p:sldId id="256" r:id="rId4"/>
    <p:sldId id="3636" r:id="rId5"/>
    <p:sldId id="2146847915" r:id="rId6"/>
    <p:sldId id="2146847916" r:id="rId7"/>
    <p:sldId id="2146847962" r:id="rId8"/>
    <p:sldId id="2134805667" r:id="rId9"/>
    <p:sldId id="3237" r:id="rId10"/>
    <p:sldId id="2146847905" r:id="rId11"/>
    <p:sldId id="2134806243" r:id="rId12"/>
    <p:sldId id="2134806240" r:id="rId13"/>
    <p:sldId id="2146847913" r:id="rId14"/>
    <p:sldId id="2146847914" r:id="rId15"/>
    <p:sldId id="2134806242" r:id="rId16"/>
    <p:sldId id="2146847917" r:id="rId17"/>
    <p:sldId id="8816" r:id="rId18"/>
    <p:sldId id="2134805545" r:id="rId19"/>
    <p:sldId id="509" r:id="rId20"/>
    <p:sldId id="3648" r:id="rId21"/>
    <p:sldId id="528" r:id="rId22"/>
    <p:sldId id="3660" r:id="rId23"/>
    <p:sldId id="3666" r:id="rId24"/>
    <p:sldId id="3664" r:id="rId25"/>
    <p:sldId id="3667" r:id="rId26"/>
    <p:sldId id="3668" r:id="rId27"/>
    <p:sldId id="3665" r:id="rId28"/>
    <p:sldId id="2146847918" r:id="rId29"/>
    <p:sldId id="2146847919" r:id="rId30"/>
    <p:sldId id="2146847963" r:id="rId31"/>
    <p:sldId id="2146847964" r:id="rId32"/>
    <p:sldId id="2146847965" r:id="rId33"/>
    <p:sldId id="2146847966" r:id="rId34"/>
    <p:sldId id="2146847920" r:id="rId35"/>
    <p:sldId id="2146847921" r:id="rId36"/>
    <p:sldId id="36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9933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76" autoAdjust="0"/>
    <p:restoredTop sz="94068" autoAdjust="0"/>
  </p:normalViewPr>
  <p:slideViewPr>
    <p:cSldViewPr snapToGrid="0">
      <p:cViewPr varScale="1">
        <p:scale>
          <a:sx n="104" d="100"/>
          <a:sy n="104" d="100"/>
        </p:scale>
        <p:origin x="444" y="10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7/11/2024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7/11/2024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ynatrace.com/platfor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09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pPr algn="l"/>
            <a:r>
              <a:rPr lang="en-US" dirty="0"/>
              <a:t>Diagrams, puppy pictures, </a:t>
            </a:r>
            <a:r>
              <a:rPr lang="en-US" dirty="0" err="1"/>
              <a:t>etc</a:t>
            </a:r>
            <a:r>
              <a:rPr lang="en-US" dirty="0"/>
              <a:t> are always better. </a:t>
            </a:r>
            <a:r>
              <a:rPr lang="en-US" dirty="0">
                <a:sym typeface="Wingdings" panose="05000000000000000000" pitchFamily="2" charset="2"/>
              </a:rPr>
              <a:t></a:t>
            </a:r>
            <a:br>
              <a:rPr lang="en-US" dirty="0">
                <a:sym typeface="Wingdings" panose="05000000000000000000" pitchFamily="2" charset="2"/>
              </a:rPr>
            </a:br>
            <a:br>
              <a:rPr lang="en-US" dirty="0">
                <a:sym typeface="Wingdings" panose="05000000000000000000" pitchFamily="2" charset="2"/>
              </a:rPr>
            </a:br>
            <a:r>
              <a:rPr lang="en-US" dirty="0">
                <a:sym typeface="Wingdings" panose="05000000000000000000" pitchFamily="2" charset="2"/>
              </a:rPr>
              <a:t>---notes----</a:t>
            </a:r>
            <a:br>
              <a:rPr lang="en-US" dirty="0">
                <a:sym typeface="Wingdings" panose="05000000000000000000" pitchFamily="2" charset="2"/>
              </a:rPr>
            </a:br>
            <a:r>
              <a:rPr lang="en-US" dirty="0">
                <a:sym typeface="Wingdings" panose="05000000000000000000" pitchFamily="2" charset="2"/>
              </a:rPr>
              <a:t>* </a:t>
            </a:r>
            <a:r>
              <a:rPr lang="en-US" b="0" i="0" dirty="0">
                <a:effectLst/>
                <a:latin typeface="BerninaSans" pitchFamily="50" charset="0"/>
              </a:rPr>
              <a:t>While choosing the right migration strategies, such as re-hosting or re-architecting, one must assess the different risks, costs, and benefits. However, often the details of what is where and what is dependent on what within the technical stack is missing or poorly documented. All that may exist is out of date diagrams and a mix of monitoring tool metrics that must be "stitched" together.</a:t>
            </a:r>
          </a:p>
          <a:p>
            <a:pPr algn="l"/>
            <a:r>
              <a:rPr lang="en-US" b="0" i="0" dirty="0">
                <a:effectLst/>
                <a:latin typeface="BerninaSans" pitchFamily="50" charset="0"/>
              </a:rPr>
              <a:t>* Not having enough details about the current environment is hindering organizations ability to make the right decisions when planning what to migrate and when.</a:t>
            </a:r>
          </a:p>
          <a:p>
            <a:pPr algn="l"/>
            <a:r>
              <a:rPr lang="en-US" b="0" i="0" dirty="0">
                <a:effectLst/>
                <a:latin typeface="BerninaSans" pitchFamily="50" charset="0"/>
              </a:rPr>
              <a:t>* To address this problem, Dynatrace’s OneAgent can automatically discover the application, services, processes and to build a complete dependency mapping for the entire application environment. So, let’s begin!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804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71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94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459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10000"/>
              </a:lnSpc>
              <a:spcBef>
                <a:spcPts val="600"/>
              </a:spcBef>
              <a:buFont typeface="Arial"/>
              <a:buChar char="•"/>
              <a:defRPr/>
            </a:pPr>
            <a:endParaRPr lang="en-US" dirty="0">
              <a:solidFill>
                <a:srgbClr val="00092F"/>
              </a:solidFill>
              <a:latin typeface="Bernina Sans Offc"/>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287821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8092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0158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476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6905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2153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7221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2213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sz="4800" kern="1200" dirty="0">
                <a:solidFill>
                  <a:schemeClr val="bg1"/>
                </a:solidFill>
                <a:latin typeface="DT Flow Light"/>
                <a:ea typeface="+mn-ea"/>
                <a:cs typeface="+mn-cs"/>
              </a:rPr>
              <a:t>For those that aren’t as familiar, this is the Dynatrace platform.  Simply put: it turns your data – in any form, from anywhere – into a goldmine of insights and answers.</a:t>
            </a:r>
          </a:p>
          <a:p>
            <a:pPr algn="l"/>
            <a:endParaRPr lang="en-US" sz="4800" kern="1200" dirty="0">
              <a:solidFill>
                <a:schemeClr val="bg1"/>
              </a:solidFill>
              <a:latin typeface="DT Flow Light"/>
              <a:ea typeface="+mn-ea"/>
              <a:cs typeface="+mn-cs"/>
            </a:endParaRPr>
          </a:p>
          <a:p>
            <a:pPr algn="l"/>
            <a:r>
              <a:rPr lang="en-US" sz="4800" kern="1200" dirty="0">
                <a:solidFill>
                  <a:schemeClr val="bg1"/>
                </a:solidFill>
                <a:latin typeface="DT Flow Light"/>
                <a:ea typeface="+mn-ea"/>
                <a:cs typeface="+mn-cs"/>
              </a:rPr>
              <a:t>As we touched on previously, it is not uncommon for organizations to have disparate tools and teams for monitoring applications, infrastructure, logs, cloud services, databases, and the user experience - and then after an issue, dozens of your best people spend hours or days manually correlating the different alerts and trying to understand: what happened, when, and where… who is responsible – and also determine the business impact.</a:t>
            </a:r>
          </a:p>
          <a:p>
            <a:pPr algn="l"/>
            <a:endParaRPr lang="en-US" sz="4800" kern="1200" dirty="0">
              <a:solidFill>
                <a:schemeClr val="bg1"/>
              </a:solidFill>
              <a:latin typeface="DT Flow Light"/>
              <a:ea typeface="+mn-ea"/>
              <a:cs typeface="+mn-cs"/>
            </a:endParaRPr>
          </a:p>
          <a:p>
            <a:pPr algn="l"/>
            <a:r>
              <a:rPr lang="en-US" sz="4800" kern="1200" dirty="0">
                <a:solidFill>
                  <a:schemeClr val="bg1"/>
                </a:solidFill>
                <a:latin typeface="DT Flow Light"/>
                <a:ea typeface="+mn-ea"/>
                <a:cs typeface="+mn-cs"/>
              </a:rPr>
              <a:t>The Dynatrace platform-based approach removes all that wasted time, and provides you - not with just alerts - but answers so you can resolve the issue </a:t>
            </a:r>
            <a:r>
              <a:rPr lang="en-US" sz="4800" i="1" kern="1200" dirty="0">
                <a:solidFill>
                  <a:schemeClr val="bg1"/>
                </a:solidFill>
                <a:latin typeface="DT Flow Light"/>
                <a:ea typeface="+mn-ea"/>
                <a:cs typeface="+mn-cs"/>
              </a:rPr>
              <a:t>before</a:t>
            </a:r>
            <a:r>
              <a:rPr lang="en-US" sz="4800" kern="1200" dirty="0">
                <a:solidFill>
                  <a:schemeClr val="bg1"/>
                </a:solidFill>
                <a:latin typeface="DT Flow Light"/>
                <a:ea typeface="+mn-ea"/>
                <a:cs typeface="+mn-cs"/>
              </a:rPr>
              <a:t> it impacts your users. And it’s made possible because of a set of fully-integrated technologies that work across each solution area to help you do amazing things with data… and it starts with [next slide]</a:t>
            </a:r>
          </a:p>
          <a:p>
            <a:pPr marL="0" indent="0" algn="l">
              <a:buFont typeface="Arial" panose="020B0604020202020204" pitchFamily="34" charset="0"/>
              <a:buNone/>
            </a:pPr>
            <a:endParaRPr lang="en-US" sz="4800" kern="1200" dirty="0">
              <a:solidFill>
                <a:schemeClr val="bg1"/>
              </a:solidFill>
              <a:latin typeface="DT Flow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800" kern="1200" dirty="0">
              <a:solidFill>
                <a:schemeClr val="bg1"/>
              </a:solidFill>
              <a:latin typeface="DT Flow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800" kern="1200" dirty="0">
              <a:solidFill>
                <a:schemeClr val="bg1"/>
              </a:solidFill>
              <a:latin typeface="DT Flow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4800" kern="1200" dirty="0">
              <a:solidFill>
                <a:schemeClr val="bg1"/>
              </a:solidFill>
              <a:latin typeface="DT Flow Ligh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800" kern="1200" dirty="0">
                <a:solidFill>
                  <a:schemeClr val="bg1"/>
                </a:solidFill>
                <a:latin typeface="DT Flow Light"/>
                <a:ea typeface="+mn-ea"/>
                <a:cs typeface="+mn-cs"/>
              </a:rPr>
              <a:t>**extra optional detail**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800" kern="1200" dirty="0">
                <a:solidFill>
                  <a:schemeClr val="bg1"/>
                </a:solidFill>
                <a:latin typeface="DT Flow Light"/>
                <a:ea typeface="+mn-ea"/>
                <a:cs typeface="+mn-cs"/>
              </a:rPr>
              <a:t>And includes an ever-expanding hub of integrations, extensions, and apps that connect across your ecosystem to solve any challenge.  We make it easy to deliver precise answers that drive automation for almost any custom use case you can imagine. Through your innovative app engine and automation engine, those answers are enabled by Davis AI, the industry’s first </a:t>
            </a:r>
            <a:r>
              <a:rPr lang="en-US" sz="4800" kern="1200" dirty="0" err="1">
                <a:solidFill>
                  <a:schemeClr val="bg1"/>
                </a:solidFill>
                <a:latin typeface="DT Flow Light"/>
                <a:ea typeface="+mn-ea"/>
                <a:cs typeface="+mn-cs"/>
              </a:rPr>
              <a:t>hypermodel</a:t>
            </a:r>
            <a:r>
              <a:rPr lang="en-US" sz="4800" kern="1200" dirty="0">
                <a:solidFill>
                  <a:schemeClr val="bg1"/>
                </a:solidFill>
                <a:latin typeface="DT Flow Light"/>
                <a:ea typeface="+mn-ea"/>
                <a:cs typeface="+mn-cs"/>
              </a:rPr>
              <a:t> artificial intelligence. Davis combines predictive AI models to forecast future problems. Causal AI to determine and deliver precise and intelligent automations, and Generative AI to create recommendations that solve specific tasks. And Smartscape brings context to the entire platform through always-evolving topology and dependency mapping. This is made possible by Grail, our ground breaking data lakehouse that processes, analyzes, and retains all your data in context and at massive scale. We contextualize all that data through ingest and capture on any environment, whether its from open-source data sets, like </a:t>
            </a:r>
            <a:r>
              <a:rPr lang="en-US" sz="4800" kern="1200" dirty="0" err="1">
                <a:solidFill>
                  <a:schemeClr val="bg1"/>
                </a:solidFill>
                <a:latin typeface="DT Flow Light"/>
                <a:ea typeface="+mn-ea"/>
                <a:cs typeface="+mn-cs"/>
              </a:rPr>
              <a:t>OpenTelemetry</a:t>
            </a:r>
            <a:r>
              <a:rPr lang="en-US" sz="4800" kern="1200" dirty="0">
                <a:solidFill>
                  <a:schemeClr val="bg1"/>
                </a:solidFill>
                <a:latin typeface="DT Flow Light"/>
                <a:ea typeface="+mn-ea"/>
                <a:cs typeface="+mn-cs"/>
              </a:rPr>
              <a:t>, or with our OneAgent which captures and pre-processes data automatically. While </a:t>
            </a:r>
            <a:r>
              <a:rPr lang="en-US" sz="4800" kern="1200" dirty="0" err="1">
                <a:solidFill>
                  <a:schemeClr val="bg1"/>
                </a:solidFill>
                <a:latin typeface="DT Flow Light"/>
                <a:ea typeface="+mn-ea"/>
                <a:cs typeface="+mn-cs"/>
              </a:rPr>
              <a:t>PurePath</a:t>
            </a:r>
            <a:r>
              <a:rPr lang="en-US" sz="4800" kern="1200" dirty="0">
                <a:solidFill>
                  <a:schemeClr val="bg1"/>
                </a:solidFill>
                <a:latin typeface="DT Flow Light"/>
                <a:ea typeface="+mn-ea"/>
                <a:cs typeface="+mn-cs"/>
              </a:rPr>
              <a:t> provides insights to traces at code-level depth across services to quickly remediate issues [</a:t>
            </a:r>
            <a:r>
              <a:rPr lang="en-US" sz="6600" dirty="0">
                <a:hlinkClick r:id="rId3"/>
              </a:rPr>
              <a:t>Dynatrace Platform</a:t>
            </a:r>
            <a:r>
              <a:rPr lang="en-US" sz="4800" kern="1200" dirty="0">
                <a:solidFill>
                  <a:schemeClr val="bg1"/>
                </a:solidFill>
                <a:latin typeface="DT Flow Light"/>
                <a:ea typeface="+mn-ea"/>
                <a:cs typeface="+mn-cs"/>
              </a:rPr>
              <a:t>]</a:t>
            </a:r>
          </a:p>
          <a:p>
            <a:pPr marL="0" indent="0" algn="l">
              <a:buFont typeface="Arial" panose="020B0604020202020204" pitchFamily="34" charset="0"/>
              <a:buNone/>
            </a:pPr>
            <a:endParaRPr lang="en-US" sz="4800" kern="1200" dirty="0">
              <a:solidFill>
                <a:schemeClr val="bg1"/>
              </a:solidFill>
              <a:latin typeface="DT Flow Light"/>
              <a:ea typeface="+mn-ea"/>
              <a:cs typeface="+mn-cs"/>
            </a:endParaRPr>
          </a:p>
          <a:p>
            <a:endParaRPr lang="en-US" sz="4800" dirty="0"/>
          </a:p>
        </p:txBody>
      </p:sp>
      <p:sp>
        <p:nvSpPr>
          <p:cNvPr id="4" name="Slide Number Placeholder 3"/>
          <p:cNvSpPr>
            <a:spLocks noGrp="1"/>
          </p:cNvSpPr>
          <p:nvPr>
            <p:ph type="sldNum" sz="quarter" idx="5"/>
          </p:nvPr>
        </p:nvSpPr>
        <p:spPr/>
        <p:txBody>
          <a:bodyPr/>
          <a:lstStyle/>
          <a:p>
            <a:pPr marL="0" marR="0" lvl="0" indent="0" algn="r" defTabSz="3657529" rtl="0" eaLnBrk="1" fontAlgn="auto" latinLnBrk="0" hangingPunct="1">
              <a:lnSpc>
                <a:spcPct val="100000"/>
              </a:lnSpc>
              <a:spcBef>
                <a:spcPts val="0"/>
              </a:spcBef>
              <a:spcAft>
                <a:spcPts val="0"/>
              </a:spcAft>
              <a:buClrTx/>
              <a:buSzTx/>
              <a:buFontTx/>
              <a:buNone/>
              <a:tabLst/>
              <a:defRPr/>
            </a:pPr>
            <a:fld id="{FAA1038F-6634-544B-85D0-0C51AF60D7D8}" type="slidenum">
              <a:rPr kumimoji="0" lang="en-US" sz="1200" u="none" strike="noStrike" kern="1200" cap="none" spc="0" normalizeH="0" baseline="0" noProof="0" smtClean="0">
                <a:ln>
                  <a:noFill/>
                </a:ln>
                <a:solidFill>
                  <a:prstClr val="black"/>
                </a:solidFill>
                <a:effectLst/>
                <a:uLnTx/>
                <a:uFillTx/>
                <a:ea typeface="+mn-ea"/>
                <a:cs typeface="+mn-cs"/>
              </a:rPr>
              <a:pPr marL="0" marR="0" lvl="0" indent="0" algn="r" defTabSz="3657529" rtl="0" eaLnBrk="1" fontAlgn="auto" latinLnBrk="0" hangingPunct="1">
                <a:lnSpc>
                  <a:spcPct val="100000"/>
                </a:lnSpc>
                <a:spcBef>
                  <a:spcPts val="0"/>
                </a:spcBef>
                <a:spcAft>
                  <a:spcPts val="0"/>
                </a:spcAft>
                <a:buClrTx/>
                <a:buSzTx/>
                <a:buFontTx/>
                <a:buNone/>
                <a:tabLst/>
                <a:defRPr/>
              </a:pPr>
              <a:t>7</a:t>
            </a:fld>
            <a:endParaRPr kumimoji="0" lang="en-US" sz="120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329056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810CD5-29F0-704C-B49B-E16690DE5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951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Your journey in Azure won’t have a finish line</a:t>
            </a:r>
          </a:p>
          <a:p>
            <a:pPr marL="171450" indent="-171450">
              <a:buFont typeface="Arial" panose="020B0604020202020204" pitchFamily="34" charset="0"/>
              <a:buChar char="•"/>
            </a:pPr>
            <a:r>
              <a:rPr lang="en-US"/>
              <a:t>Azure cloud continues to grow and so will their service offering</a:t>
            </a:r>
          </a:p>
          <a:p>
            <a:pPr marL="171450" indent="-171450">
              <a:buFont typeface="Arial" panose="020B0604020202020204" pitchFamily="34" charset="0"/>
              <a:buChar char="•"/>
            </a:pPr>
            <a:r>
              <a:rPr lang="en-US"/>
              <a:t>Your cloud migration will continue to evolve as newer faster, more efficient services are released</a:t>
            </a:r>
          </a:p>
          <a:p>
            <a:pPr marL="171450" indent="-171450">
              <a:buFont typeface="Arial" panose="020B0604020202020204" pitchFamily="34" charset="0"/>
              <a:buChar char="•"/>
            </a:pPr>
            <a:r>
              <a:rPr lang="en-US"/>
              <a:t>Dynatrace will continue to your support and optimize those cloud native services</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3613946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Journey of a thousand miles…</a:t>
            </a:r>
          </a:p>
          <a:p>
            <a:r>
              <a:rPr lang="en-US"/>
              <a:t>Your first workloads will typically be lift and shift</a:t>
            </a:r>
          </a:p>
          <a:p>
            <a:r>
              <a:rPr lang="en-US"/>
              <a:t>This will lead to optimization &amp; right sizing exercises</a:t>
            </a:r>
          </a:p>
          <a:p>
            <a:r>
              <a:rPr lang="en-US"/>
              <a:t>Then automation, new commercial &amp; open source software will begin to drive this transformation forward</a:t>
            </a:r>
          </a:p>
          <a:p>
            <a:r>
              <a:rPr lang="en-US"/>
              <a:t>This is the most pivotal moment in this journey </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203762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Dynatrace and Azure are purpose built to drive your modernization journey</a:t>
            </a:r>
          </a:p>
          <a:p>
            <a:pPr marL="171450" indent="-171450">
              <a:buFont typeface="Arial" panose="020B0604020202020204" pitchFamily="34" charset="0"/>
              <a:buChar char="•"/>
            </a:pPr>
            <a:r>
              <a:rPr lang="en-US"/>
              <a:t>As you being to move workloads to the cloud</a:t>
            </a:r>
          </a:p>
          <a:p>
            <a:pPr marL="171450" indent="-171450">
              <a:buFont typeface="Arial" panose="020B0604020202020204" pitchFamily="34" charset="0"/>
              <a:buChar char="•"/>
            </a:pPr>
            <a:r>
              <a:rPr lang="en-US"/>
              <a:t>As you begin to leverage cloud best practices</a:t>
            </a:r>
          </a:p>
          <a:p>
            <a:pPr marL="171450" indent="-171450">
              <a:buFont typeface="Arial" panose="020B0604020202020204" pitchFamily="34" charset="0"/>
              <a:buChar char="•"/>
            </a:pPr>
            <a:r>
              <a:rPr lang="en-US"/>
              <a:t>Cloud native services</a:t>
            </a:r>
          </a:p>
          <a:p>
            <a:pPr marL="171450" indent="-171450">
              <a:buFont typeface="Arial" panose="020B0604020202020204" pitchFamily="34" charset="0"/>
              <a:buChar char="•"/>
            </a:pPr>
            <a:r>
              <a:rPr lang="en-US"/>
              <a:t>Azure’s platform form offerings will meet your needs</a:t>
            </a:r>
          </a:p>
          <a:p>
            <a:pPr marL="171450" indent="-171450">
              <a:buFont typeface="Arial" panose="020B0604020202020204" pitchFamily="34" charset="0"/>
              <a:buChar char="•"/>
            </a:pPr>
            <a:r>
              <a:rPr lang="en-US"/>
              <a:t>Dynatrace will help you ensure that they are performing</a:t>
            </a:r>
          </a:p>
          <a:p>
            <a:pPr marL="171450" indent="-171450">
              <a:buFont typeface="Arial" panose="020B0604020202020204" pitchFamily="34" charset="0"/>
              <a:buChar char="•"/>
            </a:pPr>
            <a:r>
              <a:rPr lang="en-US"/>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99A960-DA56-5541-9DBD-B49AD79C0B5E}" type="slidenum">
              <a:rPr kumimoji="0" lang="en-US" sz="1200" b="0" i="0" u="none" strike="noStrike" kern="1200" cap="none" spc="0" normalizeH="0" baseline="0" noProof="0" smtClean="0">
                <a:ln>
                  <a:noFill/>
                </a:ln>
                <a:solidFill>
                  <a:prstClr val="black"/>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31788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15</a:t>
            </a:fld>
            <a:endParaRPr lang="en-US"/>
          </a:p>
        </p:txBody>
      </p:sp>
    </p:spTree>
    <p:extLst>
      <p:ext uri="{BB962C8B-B14F-4D97-AF65-F5344CB8AC3E}">
        <p14:creationId xmlns:p14="http://schemas.microsoft.com/office/powerpoint/2010/main" val="2398227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AA1038F-6634-544B-85D0-0C51AF60D7D8}" type="slidenum">
              <a:rPr lang="en-US" smtClean="0"/>
              <a:t>16</a:t>
            </a:fld>
            <a:endParaRPr lang="en-US"/>
          </a:p>
        </p:txBody>
      </p:sp>
    </p:spTree>
    <p:extLst>
      <p:ext uri="{BB962C8B-B14F-4D97-AF65-F5344CB8AC3E}">
        <p14:creationId xmlns:p14="http://schemas.microsoft.com/office/powerpoint/2010/main" val="4061204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emf"/><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17.pn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 Id="rId5" Type="http://schemas.openxmlformats.org/officeDocument/2006/relationships/image" Target="../media/image18.jpeg"/><Relationship Id="rId4" Type="http://schemas.openxmlformats.org/officeDocument/2006/relationships/image" Target="../media/image1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jpe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3.sv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4.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5.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5.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39.png"/><Relationship Id="rId4" Type="http://schemas.openxmlformats.org/officeDocument/2006/relationships/image" Target="../media/image5.sv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5.sv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55EED6E1-9768-7EAB-7FA4-99FE99AC6322}"/>
              </a:ext>
            </a:extLst>
          </p:cNvPr>
          <p:cNvPicPr>
            <a:picLocks noChangeAspect="1"/>
          </p:cNvPicPr>
          <p:nvPr userDrawn="1"/>
        </p:nvPicPr>
        <p:blipFill rotWithShape="1">
          <a:blip r:embed="rId2"/>
          <a:srcRect l="442" t="223" b="840"/>
          <a:stretch/>
        </p:blipFill>
        <p:spPr>
          <a:xfrm>
            <a:off x="0" y="-15554"/>
            <a:ext cx="12324488" cy="6889108"/>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9939F6EF-BF6E-8DFA-F4C8-335C177420AF}"/>
              </a:ext>
            </a:extLst>
          </p:cNvPr>
          <p:cNvPicPr>
            <a:picLocks noChangeAspect="1"/>
          </p:cNvPicPr>
          <p:nvPr userDrawn="1"/>
        </p:nvPicPr>
        <p:blipFill rotWithShape="1">
          <a:blip r:embed="rId3"/>
          <a:srcRect t="2795" b="2885"/>
          <a:stretch/>
        </p:blipFill>
        <p:spPr>
          <a:xfrm>
            <a:off x="0" y="-15554"/>
            <a:ext cx="12192000" cy="6468504"/>
          </a:xfrm>
          <a:prstGeom prst="rect">
            <a:avLst/>
          </a:prstGeom>
        </p:spPr>
      </p:pic>
      <p:pic>
        <p:nvPicPr>
          <p:cNvPr id="12" name="Picture 11" descr="Shape&#10;&#10;Description automatically generated">
            <a:extLst>
              <a:ext uri="{FF2B5EF4-FFF2-40B4-BE49-F238E27FC236}">
                <a16:creationId xmlns:a16="http://schemas.microsoft.com/office/drawing/2014/main" id="{B9B14AA4-45F6-0870-6DCC-1C030977E7AF}"/>
              </a:ext>
            </a:extLst>
          </p:cNvPr>
          <p:cNvPicPr>
            <a:picLocks noChangeAspect="1"/>
          </p:cNvPicPr>
          <p:nvPr userDrawn="1"/>
        </p:nvPicPr>
        <p:blipFill>
          <a:blip r:embed="rId4"/>
          <a:stretch>
            <a:fillRect/>
          </a:stretch>
        </p:blipFill>
        <p:spPr>
          <a:xfrm>
            <a:off x="132488" y="15554"/>
            <a:ext cx="12192000" cy="6858000"/>
          </a:xfrm>
          <a:prstGeom prst="rect">
            <a:avLst/>
          </a:prstGeom>
        </p:spPr>
      </p:pic>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70353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40187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pic>
        <p:nvPicPr>
          <p:cNvPr id="13" name="Graphic 12">
            <a:extLst>
              <a:ext uri="{FF2B5EF4-FFF2-40B4-BE49-F238E27FC236}">
                <a16:creationId xmlns:a16="http://schemas.microsoft.com/office/drawing/2014/main" id="{C6D70604-2298-F29B-1BFD-7D0582FD7D5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1640" y="373942"/>
            <a:ext cx="2268000" cy="396000"/>
          </a:xfrm>
          <a:prstGeom prst="rect">
            <a:avLst/>
          </a:prstGeom>
        </p:spPr>
      </p:pic>
      <p:sp>
        <p:nvSpPr>
          <p:cNvPr id="39" name="Rectangle 38">
            <a:extLst>
              <a:ext uri="{FF2B5EF4-FFF2-40B4-BE49-F238E27FC236}">
                <a16:creationId xmlns:a16="http://schemas.microsoft.com/office/drawing/2014/main" id="{7AE261D4-1C25-9B1B-8326-5B0F8EBA718F}"/>
              </a:ext>
            </a:extLst>
          </p:cNvPr>
          <p:cNvSpPr/>
          <p:nvPr userDrawn="1"/>
        </p:nvSpPr>
        <p:spPr>
          <a:xfrm>
            <a:off x="458763" y="3777088"/>
            <a:ext cx="1090868"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795867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B89CF-7472-4AF6-2E08-31CC541951F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FD16828-2A11-DF4A-9BF9-CD3425981CD4}"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7/11/2024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200" b="0" i="0" u="none" strike="noStrike" kern="1200" cap="none" spc="0" normalizeH="0" baseline="0" noProof="0" smtClean="0">
                <a:ln>
                  <a:noFill/>
                </a:ln>
                <a:solidFill>
                  <a:prstClr val="white"/>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4203002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2109145"/>
            <a:ext cx="7603807" cy="2262206"/>
          </a:xfrm>
        </p:spPr>
        <p:txBody>
          <a:bodyPr bIns="180000" anchor="b">
            <a:noAutofit/>
          </a:bodyPr>
          <a:lstStyle>
            <a:lvl1pPr algn="l">
              <a:defRPr sz="4400" b="0" i="0">
                <a:latin typeface="Bernina Sans Offc" panose="02000000000000000000" pitchFamily="2" charset="77"/>
              </a:defRPr>
            </a:lvl1pPr>
          </a:lstStyle>
          <a:p>
            <a:r>
              <a:rPr lang="en-US"/>
              <a:t>Add Divider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8CA8246-87D8-334B-AF81-8E9E87F77042}"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7/11/2024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2F12C8B-F1E4-1398-C548-A629D2AA6FA9}"/>
              </a:ext>
            </a:extLst>
          </p:cNvPr>
          <p:cNvPicPr>
            <a:picLocks noChangeAspect="1"/>
          </p:cNvPicPr>
          <p:nvPr/>
        </p:nvPicPr>
        <p:blipFill>
          <a:blip r:embed="rId2"/>
          <a:stretch>
            <a:fillRect/>
          </a:stretch>
        </p:blipFill>
        <p:spPr>
          <a:xfrm>
            <a:off x="0" y="6000750"/>
            <a:ext cx="12192000" cy="857250"/>
          </a:xfrm>
          <a:prstGeom prst="rect">
            <a:avLst/>
          </a:prstGeom>
        </p:spPr>
      </p:pic>
      <p:pic>
        <p:nvPicPr>
          <p:cNvPr id="6" name="Graphic 5">
            <a:extLst>
              <a:ext uri="{FF2B5EF4-FFF2-40B4-BE49-F238E27FC236}">
                <a16:creationId xmlns:a16="http://schemas.microsoft.com/office/drawing/2014/main" id="{0DB77266-005E-7CE4-CBB2-AFE182D691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Subtitle 2">
            <a:extLst>
              <a:ext uri="{FF2B5EF4-FFF2-40B4-BE49-F238E27FC236}">
                <a16:creationId xmlns:a16="http://schemas.microsoft.com/office/drawing/2014/main" id="{7603ECFF-557A-19A5-E0D7-806B3ABDA219}"/>
              </a:ext>
            </a:extLst>
          </p:cNvPr>
          <p:cNvSpPr>
            <a:spLocks noGrp="1"/>
          </p:cNvSpPr>
          <p:nvPr>
            <p:ph type="subTitle" idx="1" hasCustomPrompt="1"/>
          </p:nvPr>
        </p:nvSpPr>
        <p:spPr>
          <a:xfrm>
            <a:off x="442913" y="4371351"/>
            <a:ext cx="7603807" cy="1169762"/>
          </a:xfrm>
        </p:spPr>
        <p:txBody>
          <a:bodyPr tIns="180000">
            <a:noAutofit/>
          </a:bodyPr>
          <a:lstStyle>
            <a:lvl1pPr marL="0" indent="0" algn="l">
              <a:buNone/>
              <a:defRPr sz="2400" b="0" i="0">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Add Optional Subtitle or Date</a:t>
            </a:r>
            <a:endParaRPr lang="en-US"/>
          </a:p>
        </p:txBody>
      </p:sp>
    </p:spTree>
    <p:extLst>
      <p:ext uri="{BB962C8B-B14F-4D97-AF65-F5344CB8AC3E}">
        <p14:creationId xmlns:p14="http://schemas.microsoft.com/office/powerpoint/2010/main" val="1323092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tandard slide brandin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72E9BD6-6E18-5D62-D9E6-89605DA6B323}"/>
              </a:ext>
            </a:extLst>
          </p:cNvPr>
          <p:cNvPicPr>
            <a:picLocks noChangeAspect="1"/>
          </p:cNvPicPr>
          <p:nvPr userDrawn="1"/>
        </p:nvPicPr>
        <p:blipFill>
          <a:blip r:embed="rId2"/>
          <a:stretch>
            <a:fillRect/>
          </a:stretch>
        </p:blipFill>
        <p:spPr>
          <a:xfrm>
            <a:off x="-24670" y="1"/>
            <a:ext cx="12216669" cy="6858000"/>
          </a:xfrm>
          <a:prstGeom prst="rect">
            <a:avLst/>
          </a:prstGeom>
        </p:spPr>
      </p:pic>
      <p:sp>
        <p:nvSpPr>
          <p:cNvPr id="13" name="Rectangle 12">
            <a:extLst>
              <a:ext uri="{FF2B5EF4-FFF2-40B4-BE49-F238E27FC236}">
                <a16:creationId xmlns:a16="http://schemas.microsoft.com/office/drawing/2014/main" id="{60336314-2883-C315-2BBD-87198727798E}"/>
              </a:ext>
            </a:extLst>
          </p:cNvPr>
          <p:cNvSpPr/>
          <p:nvPr userDrawn="1"/>
        </p:nvSpPr>
        <p:spPr>
          <a:xfrm>
            <a:off x="350951" y="370390"/>
            <a:ext cx="11514456" cy="5991844"/>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 name="Content Placeholder 3">
            <a:extLst>
              <a:ext uri="{FF2B5EF4-FFF2-40B4-BE49-F238E27FC236}">
                <a16:creationId xmlns:a16="http://schemas.microsoft.com/office/drawing/2014/main" id="{81A5C6E1-E890-C074-8E7A-B4EF2ABF458F}"/>
              </a:ext>
            </a:extLst>
          </p:cNvPr>
          <p:cNvSpPr>
            <a:spLocks noGrp="1"/>
          </p:cNvSpPr>
          <p:nvPr>
            <p:ph sz="quarter" idx="23"/>
          </p:nvPr>
        </p:nvSpPr>
        <p:spPr>
          <a:xfrm>
            <a:off x="510826" y="1687652"/>
            <a:ext cx="11189338" cy="4507017"/>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2" name="Date Placeholder 1">
            <a:extLst>
              <a:ext uri="{FF2B5EF4-FFF2-40B4-BE49-F238E27FC236}">
                <a16:creationId xmlns:a16="http://schemas.microsoft.com/office/drawing/2014/main" id="{380EC012-71B8-8CBC-9E58-C40424FCE6F6}"/>
              </a:ext>
            </a:extLst>
          </p:cNvPr>
          <p:cNvSpPr>
            <a:spLocks noGrp="1"/>
          </p:cNvSpPr>
          <p:nvPr>
            <p:ph type="dt" sz="half" idx="24"/>
          </p:nvPr>
        </p:nvSpPr>
        <p:spPr>
          <a:xfrm flipH="1">
            <a:off x="-1" y="6858000"/>
            <a:ext cx="0" cy="0"/>
          </a:xfrm>
          <a:prstGeom prst="rect">
            <a:avLst/>
          </a:prstGeom>
        </p:spPr>
        <p:txBody>
          <a:bodyPr/>
          <a:lstStyle>
            <a:lvl1pPr>
              <a:defRPr b="0" i="0">
                <a:latin typeface="Bernina Sans Offc" panose="02000000000000000000" pitchFamily="2" charset="7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Bernina Sans Offc" panose="02000000000000000000" pitchFamily="2" charset="77"/>
              <a:ea typeface="+mn-ea"/>
              <a:cs typeface="+mn-cs"/>
            </a:endParaRPr>
          </a:p>
        </p:txBody>
      </p:sp>
      <p:sp>
        <p:nvSpPr>
          <p:cNvPr id="3" name="Footer Placeholder 2">
            <a:extLst>
              <a:ext uri="{FF2B5EF4-FFF2-40B4-BE49-F238E27FC236}">
                <a16:creationId xmlns:a16="http://schemas.microsoft.com/office/drawing/2014/main" id="{24690E3E-1227-A4AA-3E36-0ECA7C06F9E8}"/>
              </a:ext>
            </a:extLst>
          </p:cNvPr>
          <p:cNvSpPr>
            <a:spLocks noGrp="1"/>
          </p:cNvSpPr>
          <p:nvPr>
            <p:ph type="ftr" sz="quarter" idx="25"/>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rPr>
              <a:t>CONFIDENTIAL</a:t>
            </a:r>
          </a:p>
        </p:txBody>
      </p:sp>
      <p:sp>
        <p:nvSpPr>
          <p:cNvPr id="5" name="Slide Number Placeholder 4">
            <a:extLst>
              <a:ext uri="{FF2B5EF4-FFF2-40B4-BE49-F238E27FC236}">
                <a16:creationId xmlns:a16="http://schemas.microsoft.com/office/drawing/2014/main" id="{4B4DB306-81A5-B8A1-E21E-597C192F36B2}"/>
              </a:ext>
            </a:extLst>
          </p:cNvPr>
          <p:cNvSpPr>
            <a:spLocks noGrp="1"/>
          </p:cNvSpPr>
          <p:nvPr>
            <p:ph type="sldNum" sz="quarter" idx="26"/>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200" b="0" i="0" u="none" strike="noStrike" kern="1200" cap="none" spc="0" normalizeH="0" baseline="0" noProof="0" smtClean="0">
                <a:ln>
                  <a:noFill/>
                </a:ln>
                <a:solidFill>
                  <a:prstClr val="white"/>
                </a:solidFill>
                <a:effectLst/>
                <a:uLnTx/>
                <a:uFillTx/>
                <a:latin typeface="Bernina Sans Offc" panose="02000000000000000000" pitchFamily="2" charset="77"/>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6" name="Rectangle 5">
            <a:extLst>
              <a:ext uri="{FF2B5EF4-FFF2-40B4-BE49-F238E27FC236}">
                <a16:creationId xmlns:a16="http://schemas.microsoft.com/office/drawing/2014/main" id="{959ADC9E-22DF-D463-95AE-F53BF7942A86}"/>
              </a:ext>
            </a:extLst>
          </p:cNvPr>
          <p:cNvSpPr/>
          <p:nvPr userDrawn="1"/>
        </p:nvSpPr>
        <p:spPr>
          <a:xfrm>
            <a:off x="602643" y="1439995"/>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7" name="Title 19">
            <a:extLst>
              <a:ext uri="{FF2B5EF4-FFF2-40B4-BE49-F238E27FC236}">
                <a16:creationId xmlns:a16="http://schemas.microsoft.com/office/drawing/2014/main" id="{2173E285-EF80-3543-C6A2-5A4754D4D56A}"/>
              </a:ext>
            </a:extLst>
          </p:cNvPr>
          <p:cNvSpPr>
            <a:spLocks noGrp="1"/>
          </p:cNvSpPr>
          <p:nvPr>
            <p:ph type="title"/>
          </p:nvPr>
        </p:nvSpPr>
        <p:spPr>
          <a:xfrm>
            <a:off x="510824" y="488178"/>
            <a:ext cx="11189338" cy="815291"/>
          </a:xfrm>
        </p:spPr>
        <p:txBody>
          <a:bodyPr/>
          <a:lstStyle/>
          <a:p>
            <a:r>
              <a:rPr lang="en-US"/>
              <a:t>Click to edit Master title style</a:t>
            </a:r>
            <a:endParaRPr lang="en-CA"/>
          </a:p>
        </p:txBody>
      </p:sp>
      <p:cxnSp>
        <p:nvCxnSpPr>
          <p:cNvPr id="8" name="Straight Connector 7">
            <a:extLst>
              <a:ext uri="{FF2B5EF4-FFF2-40B4-BE49-F238E27FC236}">
                <a16:creationId xmlns:a16="http://schemas.microsoft.com/office/drawing/2014/main" id="{585C701B-F468-40B6-F458-0C01F394CD2C}"/>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DA05F8A-D9EA-2548-5FA4-AE4587CB36E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14801249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 Pur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CA7735-A74D-A35A-D69D-87EDD716424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noAutofit/>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15595482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15" name="Picture 14" descr="Background pattern&#10;&#10;Description automatically generated">
            <a:extLst>
              <a:ext uri="{FF2B5EF4-FFF2-40B4-BE49-F238E27FC236}">
                <a16:creationId xmlns:a16="http://schemas.microsoft.com/office/drawing/2014/main" id="{55EED6E1-9768-7EAB-7FA4-99FE99AC6322}"/>
              </a:ext>
            </a:extLst>
          </p:cNvPr>
          <p:cNvPicPr>
            <a:picLocks noChangeAspect="1"/>
          </p:cNvPicPr>
          <p:nvPr userDrawn="1"/>
        </p:nvPicPr>
        <p:blipFill rotWithShape="1">
          <a:blip r:embed="rId2"/>
          <a:srcRect l="442" t="223" b="840"/>
          <a:stretch/>
        </p:blipFill>
        <p:spPr>
          <a:xfrm>
            <a:off x="0" y="-15554"/>
            <a:ext cx="12324488" cy="6889108"/>
          </a:xfrm>
          <a:prstGeom prst="rect">
            <a:avLst/>
          </a:prstGeom>
        </p:spPr>
      </p:pic>
      <p:pic>
        <p:nvPicPr>
          <p:cNvPr id="10" name="Picture 9" descr="Shape&#10;&#10;Description automatically generated with low confidence">
            <a:extLst>
              <a:ext uri="{FF2B5EF4-FFF2-40B4-BE49-F238E27FC236}">
                <a16:creationId xmlns:a16="http://schemas.microsoft.com/office/drawing/2014/main" id="{9939F6EF-BF6E-8DFA-F4C8-335C177420AF}"/>
              </a:ext>
            </a:extLst>
          </p:cNvPr>
          <p:cNvPicPr>
            <a:picLocks noChangeAspect="1"/>
          </p:cNvPicPr>
          <p:nvPr userDrawn="1"/>
        </p:nvPicPr>
        <p:blipFill rotWithShape="1">
          <a:blip r:embed="rId3"/>
          <a:srcRect t="2795" b="2885"/>
          <a:stretch/>
        </p:blipFill>
        <p:spPr>
          <a:xfrm>
            <a:off x="0" y="-15554"/>
            <a:ext cx="12192000" cy="6468504"/>
          </a:xfrm>
          <a:prstGeom prst="rect">
            <a:avLst/>
          </a:prstGeom>
        </p:spPr>
      </p:pic>
      <p:pic>
        <p:nvPicPr>
          <p:cNvPr id="12" name="Picture 11" descr="Shape&#10;&#10;Description automatically generated">
            <a:extLst>
              <a:ext uri="{FF2B5EF4-FFF2-40B4-BE49-F238E27FC236}">
                <a16:creationId xmlns:a16="http://schemas.microsoft.com/office/drawing/2014/main" id="{B9B14AA4-45F6-0870-6DCC-1C030977E7AF}"/>
              </a:ext>
            </a:extLst>
          </p:cNvPr>
          <p:cNvPicPr>
            <a:picLocks noChangeAspect="1"/>
          </p:cNvPicPr>
          <p:nvPr userDrawn="1"/>
        </p:nvPicPr>
        <p:blipFill>
          <a:blip r:embed="rId4"/>
          <a:stretch>
            <a:fillRect/>
          </a:stretch>
        </p:blipFill>
        <p:spPr>
          <a:xfrm>
            <a:off x="132488" y="15554"/>
            <a:ext cx="12192000" cy="6858000"/>
          </a:xfrm>
          <a:prstGeom prst="rect">
            <a:avLst/>
          </a:prstGeom>
        </p:spPr>
      </p:pic>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703532"/>
            <a:ext cx="10406958" cy="923330"/>
          </a:xfrm>
        </p:spPr>
        <p:txBody>
          <a:bodyPr wrap="square"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6000">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40187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pic>
        <p:nvPicPr>
          <p:cNvPr id="13" name="Graphic 12">
            <a:extLst>
              <a:ext uri="{FF2B5EF4-FFF2-40B4-BE49-F238E27FC236}">
                <a16:creationId xmlns:a16="http://schemas.microsoft.com/office/drawing/2014/main" id="{C6D70604-2298-F29B-1BFD-7D0582FD7D5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1640" y="373942"/>
            <a:ext cx="2268000" cy="396000"/>
          </a:xfrm>
          <a:prstGeom prst="rect">
            <a:avLst/>
          </a:prstGeom>
        </p:spPr>
      </p:pic>
      <p:sp>
        <p:nvSpPr>
          <p:cNvPr id="39" name="Rectangle 38">
            <a:extLst>
              <a:ext uri="{FF2B5EF4-FFF2-40B4-BE49-F238E27FC236}">
                <a16:creationId xmlns:a16="http://schemas.microsoft.com/office/drawing/2014/main" id="{7AE261D4-1C25-9B1B-8326-5B0F8EBA718F}"/>
              </a:ext>
            </a:extLst>
          </p:cNvPr>
          <p:cNvSpPr/>
          <p:nvPr userDrawn="1"/>
        </p:nvSpPr>
        <p:spPr>
          <a:xfrm>
            <a:off x="458763" y="3777088"/>
            <a:ext cx="1090868"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891228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ver slide 1 presenter">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5282B1CE-A7B3-A6DB-3434-449509D0593A}"/>
              </a:ext>
            </a:extLst>
          </p:cNvPr>
          <p:cNvPicPr>
            <a:picLocks noChangeAspect="1"/>
          </p:cNvPicPr>
          <p:nvPr userDrawn="1"/>
        </p:nvPicPr>
        <p:blipFill rotWithShape="1">
          <a:blip r:embed="rId2"/>
          <a:srcRect l="442" t="223" b="840"/>
          <a:stretch/>
        </p:blipFill>
        <p:spPr>
          <a:xfrm>
            <a:off x="0" y="-15554"/>
            <a:ext cx="12324488" cy="6889108"/>
          </a:xfrm>
          <a:prstGeom prst="rect">
            <a:avLst/>
          </a:prstGeom>
        </p:spPr>
      </p:pic>
      <p:pic>
        <p:nvPicPr>
          <p:cNvPr id="12" name="Picture 11" descr="Shape&#10;&#10;Description automatically generated with low confidence">
            <a:extLst>
              <a:ext uri="{FF2B5EF4-FFF2-40B4-BE49-F238E27FC236}">
                <a16:creationId xmlns:a16="http://schemas.microsoft.com/office/drawing/2014/main" id="{80774B68-4374-98B8-772E-0FD3A5B4FC56}"/>
              </a:ext>
            </a:extLst>
          </p:cNvPr>
          <p:cNvPicPr>
            <a:picLocks noChangeAspect="1"/>
          </p:cNvPicPr>
          <p:nvPr userDrawn="1"/>
        </p:nvPicPr>
        <p:blipFill rotWithShape="1">
          <a:blip r:embed="rId3"/>
          <a:srcRect t="2795" b="2885"/>
          <a:stretch/>
        </p:blipFill>
        <p:spPr>
          <a:xfrm>
            <a:off x="0" y="-15554"/>
            <a:ext cx="12192000" cy="6468504"/>
          </a:xfrm>
          <a:prstGeom prst="rect">
            <a:avLst/>
          </a:prstGeom>
        </p:spPr>
      </p:pic>
      <p:pic>
        <p:nvPicPr>
          <p:cNvPr id="14" name="Picture 13" descr="Shape&#10;&#10;Description automatically generated">
            <a:extLst>
              <a:ext uri="{FF2B5EF4-FFF2-40B4-BE49-F238E27FC236}">
                <a16:creationId xmlns:a16="http://schemas.microsoft.com/office/drawing/2014/main" id="{A6649C43-75A2-47A6-B97D-459F96C63D62}"/>
              </a:ext>
            </a:extLst>
          </p:cNvPr>
          <p:cNvPicPr>
            <a:picLocks noChangeAspect="1"/>
          </p:cNvPicPr>
          <p:nvPr userDrawn="1"/>
        </p:nvPicPr>
        <p:blipFill>
          <a:blip r:embed="rId4"/>
          <a:stretch>
            <a:fillRect/>
          </a:stretch>
        </p:blipFill>
        <p:spPr>
          <a:xfrm>
            <a:off x="132488" y="15554"/>
            <a:ext cx="12192000" cy="6858000"/>
          </a:xfrm>
          <a:prstGeom prst="rect">
            <a:avLst/>
          </a:prstGeom>
        </p:spPr>
      </p:pic>
      <p:sp>
        <p:nvSpPr>
          <p:cNvPr id="19" name="Rounded Rectangle 18">
            <a:extLst>
              <a:ext uri="{FF2B5EF4-FFF2-40B4-BE49-F238E27FC236}">
                <a16:creationId xmlns:a16="http://schemas.microsoft.com/office/drawing/2014/main" id="{926DE803-756D-3BE9-C07C-1DF63A2F38AE}"/>
              </a:ext>
            </a:extLst>
          </p:cNvPr>
          <p:cNvSpPr/>
          <p:nvPr userDrawn="1"/>
        </p:nvSpPr>
        <p:spPr>
          <a:xfrm>
            <a:off x="7577161" y="1797888"/>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888198"/>
            <a:ext cx="6616793" cy="738664"/>
          </a:xfrm>
        </p:spPr>
        <p:txBody>
          <a:bodyPr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4800">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5" name="Picture Placeholder 15">
            <a:extLst>
              <a:ext uri="{FF2B5EF4-FFF2-40B4-BE49-F238E27FC236}">
                <a16:creationId xmlns:a16="http://schemas.microsoft.com/office/drawing/2014/main" id="{C7517208-B8B4-2B63-CC49-DFF9D0932F3E}"/>
              </a:ext>
            </a:extLst>
          </p:cNvPr>
          <p:cNvSpPr>
            <a:spLocks noGrp="1"/>
          </p:cNvSpPr>
          <p:nvPr>
            <p:ph type="pic" sz="quarter" idx="12" hasCustomPrompt="1"/>
          </p:nvPr>
        </p:nvSpPr>
        <p:spPr>
          <a:xfrm>
            <a:off x="7498225" y="1718954"/>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40187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grpSp>
        <p:nvGrpSpPr>
          <p:cNvPr id="3" name="Group 2">
            <a:extLst>
              <a:ext uri="{FF2B5EF4-FFF2-40B4-BE49-F238E27FC236}">
                <a16:creationId xmlns:a16="http://schemas.microsoft.com/office/drawing/2014/main" id="{153B74FC-707F-3C79-B1EB-C763514185C4}"/>
              </a:ext>
            </a:extLst>
          </p:cNvPr>
          <p:cNvGrpSpPr/>
          <p:nvPr userDrawn="1"/>
        </p:nvGrpSpPr>
        <p:grpSpPr>
          <a:xfrm>
            <a:off x="12328207" y="-10758"/>
            <a:ext cx="1973057" cy="2302544"/>
            <a:chOff x="12328207" y="-10758"/>
            <a:chExt cx="1973057" cy="2302544"/>
          </a:xfrm>
        </p:grpSpPr>
        <p:sp>
          <p:nvSpPr>
            <p:cNvPr id="6" name="Rectangle 14">
              <a:extLst>
                <a:ext uri="{FF2B5EF4-FFF2-40B4-BE49-F238E27FC236}">
                  <a16:creationId xmlns:a16="http://schemas.microsoft.com/office/drawing/2014/main" id="{AAE65C00-3A3B-4B54-BD0E-39B38BB65A79}"/>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7" name="Rectangle 6">
              <a:extLst>
                <a:ext uri="{FF2B5EF4-FFF2-40B4-BE49-F238E27FC236}">
                  <a16:creationId xmlns:a16="http://schemas.microsoft.com/office/drawing/2014/main" id="{FB789F18-9758-077E-C907-97D37327C363}"/>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a:t>
              </a:r>
              <a:r>
                <a:rPr lang="en-US" sz="900" b="0" i="0" kern="1200">
                  <a:solidFill>
                    <a:schemeClr val="tx1"/>
                  </a:solidFill>
                  <a:latin typeface="Bernina Sans Offc" panose="02000000000000000000" pitchFamily="2" charset="77"/>
                  <a:ea typeface="Raleway" charset="0"/>
                  <a:cs typeface="Raleway" charset="0"/>
                </a:rPr>
                <a:t>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p:txBody>
        </p:sp>
      </p:grpSp>
      <p:pic>
        <p:nvPicPr>
          <p:cNvPr id="13" name="Graphic 12">
            <a:extLst>
              <a:ext uri="{FF2B5EF4-FFF2-40B4-BE49-F238E27FC236}">
                <a16:creationId xmlns:a16="http://schemas.microsoft.com/office/drawing/2014/main" id="{C6D70604-2298-F29B-1BFD-7D0582FD7D5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1640" y="373942"/>
            <a:ext cx="2268000" cy="396000"/>
          </a:xfrm>
          <a:prstGeom prst="rect">
            <a:avLst/>
          </a:prstGeom>
        </p:spPr>
      </p:pic>
      <p:sp>
        <p:nvSpPr>
          <p:cNvPr id="21" name="Text Placeholder 20">
            <a:extLst>
              <a:ext uri="{FF2B5EF4-FFF2-40B4-BE49-F238E27FC236}">
                <a16:creationId xmlns:a16="http://schemas.microsoft.com/office/drawing/2014/main" id="{6956F7D9-727D-4A22-3861-7ECAA07ADE9B}"/>
              </a:ext>
            </a:extLst>
          </p:cNvPr>
          <p:cNvSpPr>
            <a:spLocks noGrp="1"/>
          </p:cNvSpPr>
          <p:nvPr>
            <p:ph type="body" sz="quarter" idx="13" hasCustomPrompt="1"/>
          </p:nvPr>
        </p:nvSpPr>
        <p:spPr>
          <a:xfrm>
            <a:off x="9047003" y="2198271"/>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22" name="Text Placeholder 20">
            <a:extLst>
              <a:ext uri="{FF2B5EF4-FFF2-40B4-BE49-F238E27FC236}">
                <a16:creationId xmlns:a16="http://schemas.microsoft.com/office/drawing/2014/main" id="{8E4C6651-AAB6-3220-2562-48842625CB83}"/>
              </a:ext>
            </a:extLst>
          </p:cNvPr>
          <p:cNvSpPr>
            <a:spLocks noGrp="1"/>
          </p:cNvSpPr>
          <p:nvPr>
            <p:ph type="body" sz="quarter" idx="14" hasCustomPrompt="1"/>
          </p:nvPr>
        </p:nvSpPr>
        <p:spPr>
          <a:xfrm>
            <a:off x="9047003" y="2494749"/>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39" name="Rectangle 38">
            <a:extLst>
              <a:ext uri="{FF2B5EF4-FFF2-40B4-BE49-F238E27FC236}">
                <a16:creationId xmlns:a16="http://schemas.microsoft.com/office/drawing/2014/main" id="{7AE261D4-1C25-9B1B-8326-5B0F8EBA718F}"/>
              </a:ext>
            </a:extLst>
          </p:cNvPr>
          <p:cNvSpPr/>
          <p:nvPr userDrawn="1"/>
        </p:nvSpPr>
        <p:spPr>
          <a:xfrm>
            <a:off x="458763" y="3777088"/>
            <a:ext cx="1090868"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0" name="TextBox 39">
            <a:extLst>
              <a:ext uri="{FF2B5EF4-FFF2-40B4-BE49-F238E27FC236}">
                <a16:creationId xmlns:a16="http://schemas.microsoft.com/office/drawing/2014/main" id="{22BEE243-0162-FFC6-2419-A43FCA1F9624}"/>
              </a:ext>
            </a:extLst>
          </p:cNvPr>
          <p:cNvSpPr txBox="1">
            <a:spLocks/>
          </p:cNvSpPr>
          <p:nvPr userDrawn="1"/>
        </p:nvSpPr>
        <p:spPr>
          <a:xfrm>
            <a:off x="9047559" y="1895266"/>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Tree>
    <p:extLst>
      <p:ext uri="{BB962C8B-B14F-4D97-AF65-F5344CB8AC3E}">
        <p14:creationId xmlns:p14="http://schemas.microsoft.com/office/powerpoint/2010/main" val="4272551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 slide 2 presenters">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CA5AAEFF-8582-EB21-17CE-A5AF67192D06}"/>
              </a:ext>
            </a:extLst>
          </p:cNvPr>
          <p:cNvPicPr>
            <a:picLocks noChangeAspect="1"/>
          </p:cNvPicPr>
          <p:nvPr userDrawn="1"/>
        </p:nvPicPr>
        <p:blipFill rotWithShape="1">
          <a:blip r:embed="rId2"/>
          <a:srcRect l="442" t="223" b="840"/>
          <a:stretch/>
        </p:blipFill>
        <p:spPr>
          <a:xfrm>
            <a:off x="0" y="-15554"/>
            <a:ext cx="12324488" cy="6889108"/>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85292A76-999E-3726-4DA2-04297079DB9E}"/>
              </a:ext>
            </a:extLst>
          </p:cNvPr>
          <p:cNvPicPr>
            <a:picLocks noChangeAspect="1"/>
          </p:cNvPicPr>
          <p:nvPr userDrawn="1"/>
        </p:nvPicPr>
        <p:blipFill rotWithShape="1">
          <a:blip r:embed="rId3"/>
          <a:srcRect t="2795" b="2885"/>
          <a:stretch/>
        </p:blipFill>
        <p:spPr>
          <a:xfrm>
            <a:off x="0" y="-15554"/>
            <a:ext cx="12192000" cy="6468504"/>
          </a:xfrm>
          <a:prstGeom prst="rect">
            <a:avLst/>
          </a:prstGeom>
        </p:spPr>
      </p:pic>
      <p:pic>
        <p:nvPicPr>
          <p:cNvPr id="23" name="Picture 22" descr="Shape&#10;&#10;Description automatically generated">
            <a:extLst>
              <a:ext uri="{FF2B5EF4-FFF2-40B4-BE49-F238E27FC236}">
                <a16:creationId xmlns:a16="http://schemas.microsoft.com/office/drawing/2014/main" id="{5A27B883-6F20-2D62-5786-81B765D85B99}"/>
              </a:ext>
            </a:extLst>
          </p:cNvPr>
          <p:cNvPicPr>
            <a:picLocks noChangeAspect="1"/>
          </p:cNvPicPr>
          <p:nvPr userDrawn="1"/>
        </p:nvPicPr>
        <p:blipFill>
          <a:blip r:embed="rId4"/>
          <a:stretch>
            <a:fillRect/>
          </a:stretch>
        </p:blipFill>
        <p:spPr>
          <a:xfrm>
            <a:off x="132488" y="15554"/>
            <a:ext cx="12192000" cy="6858000"/>
          </a:xfrm>
          <a:prstGeom prst="rect">
            <a:avLst/>
          </a:prstGeom>
        </p:spPr>
      </p:pic>
      <p:sp>
        <p:nvSpPr>
          <p:cNvPr id="19" name="Rounded Rectangle 18">
            <a:extLst>
              <a:ext uri="{FF2B5EF4-FFF2-40B4-BE49-F238E27FC236}">
                <a16:creationId xmlns:a16="http://schemas.microsoft.com/office/drawing/2014/main" id="{926DE803-756D-3BE9-C07C-1DF63A2F38AE}"/>
              </a:ext>
            </a:extLst>
          </p:cNvPr>
          <p:cNvSpPr/>
          <p:nvPr userDrawn="1"/>
        </p:nvSpPr>
        <p:spPr>
          <a:xfrm>
            <a:off x="7577161" y="1331728"/>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888198"/>
            <a:ext cx="6616793" cy="738664"/>
          </a:xfrm>
        </p:spPr>
        <p:txBody>
          <a:bodyPr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4800">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5" name="Picture Placeholder 15">
            <a:extLst>
              <a:ext uri="{FF2B5EF4-FFF2-40B4-BE49-F238E27FC236}">
                <a16:creationId xmlns:a16="http://schemas.microsoft.com/office/drawing/2014/main" id="{C7517208-B8B4-2B63-CC49-DFF9D0932F3E}"/>
              </a:ext>
            </a:extLst>
          </p:cNvPr>
          <p:cNvSpPr>
            <a:spLocks noGrp="1"/>
          </p:cNvSpPr>
          <p:nvPr>
            <p:ph type="pic" sz="quarter" idx="12" hasCustomPrompt="1"/>
          </p:nvPr>
        </p:nvSpPr>
        <p:spPr>
          <a:xfrm>
            <a:off x="7498225" y="1252794"/>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40187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grpSp>
        <p:nvGrpSpPr>
          <p:cNvPr id="3" name="Group 2">
            <a:extLst>
              <a:ext uri="{FF2B5EF4-FFF2-40B4-BE49-F238E27FC236}">
                <a16:creationId xmlns:a16="http://schemas.microsoft.com/office/drawing/2014/main" id="{153B74FC-707F-3C79-B1EB-C763514185C4}"/>
              </a:ext>
            </a:extLst>
          </p:cNvPr>
          <p:cNvGrpSpPr/>
          <p:nvPr userDrawn="1"/>
        </p:nvGrpSpPr>
        <p:grpSpPr>
          <a:xfrm>
            <a:off x="12328207" y="-10758"/>
            <a:ext cx="1973057" cy="2302544"/>
            <a:chOff x="12328207" y="-10758"/>
            <a:chExt cx="1973057" cy="2302544"/>
          </a:xfrm>
        </p:grpSpPr>
        <p:sp>
          <p:nvSpPr>
            <p:cNvPr id="6" name="Rectangle 14">
              <a:extLst>
                <a:ext uri="{FF2B5EF4-FFF2-40B4-BE49-F238E27FC236}">
                  <a16:creationId xmlns:a16="http://schemas.microsoft.com/office/drawing/2014/main" id="{AAE65C00-3A3B-4B54-BD0E-39B38BB65A79}"/>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7" name="Rectangle 6">
              <a:extLst>
                <a:ext uri="{FF2B5EF4-FFF2-40B4-BE49-F238E27FC236}">
                  <a16:creationId xmlns:a16="http://schemas.microsoft.com/office/drawing/2014/main" id="{FB789F18-9758-077E-C907-97D37327C363}"/>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a:t>
              </a:r>
              <a:r>
                <a:rPr lang="en-US" sz="900" b="0" i="0" kern="1200">
                  <a:solidFill>
                    <a:schemeClr val="tx1"/>
                  </a:solidFill>
                  <a:latin typeface="Bernina Sans Offc" panose="02000000000000000000" pitchFamily="2" charset="77"/>
                  <a:ea typeface="Raleway" charset="0"/>
                  <a:cs typeface="Raleway" charset="0"/>
                </a:rPr>
                <a:t>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p:txBody>
        </p:sp>
      </p:grpSp>
      <p:pic>
        <p:nvPicPr>
          <p:cNvPr id="13" name="Graphic 12">
            <a:extLst>
              <a:ext uri="{FF2B5EF4-FFF2-40B4-BE49-F238E27FC236}">
                <a16:creationId xmlns:a16="http://schemas.microsoft.com/office/drawing/2014/main" id="{C6D70604-2298-F29B-1BFD-7D0582FD7D5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9521640" y="373942"/>
            <a:ext cx="2268000" cy="396000"/>
          </a:xfrm>
          <a:prstGeom prst="rect">
            <a:avLst/>
          </a:prstGeom>
        </p:spPr>
      </p:pic>
      <p:sp>
        <p:nvSpPr>
          <p:cNvPr id="21" name="Text Placeholder 20">
            <a:extLst>
              <a:ext uri="{FF2B5EF4-FFF2-40B4-BE49-F238E27FC236}">
                <a16:creationId xmlns:a16="http://schemas.microsoft.com/office/drawing/2014/main" id="{6956F7D9-727D-4A22-3861-7ECAA07ADE9B}"/>
              </a:ext>
            </a:extLst>
          </p:cNvPr>
          <p:cNvSpPr>
            <a:spLocks noGrp="1"/>
          </p:cNvSpPr>
          <p:nvPr>
            <p:ph type="body" sz="quarter" idx="13" hasCustomPrompt="1"/>
          </p:nvPr>
        </p:nvSpPr>
        <p:spPr>
          <a:xfrm>
            <a:off x="9047003" y="1732111"/>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22" name="Text Placeholder 20">
            <a:extLst>
              <a:ext uri="{FF2B5EF4-FFF2-40B4-BE49-F238E27FC236}">
                <a16:creationId xmlns:a16="http://schemas.microsoft.com/office/drawing/2014/main" id="{8E4C6651-AAB6-3220-2562-48842625CB83}"/>
              </a:ext>
            </a:extLst>
          </p:cNvPr>
          <p:cNvSpPr>
            <a:spLocks noGrp="1"/>
          </p:cNvSpPr>
          <p:nvPr>
            <p:ph type="body" sz="quarter" idx="14" hasCustomPrompt="1"/>
          </p:nvPr>
        </p:nvSpPr>
        <p:spPr>
          <a:xfrm>
            <a:off x="9047003" y="2028589"/>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39" name="Rectangle 38">
            <a:extLst>
              <a:ext uri="{FF2B5EF4-FFF2-40B4-BE49-F238E27FC236}">
                <a16:creationId xmlns:a16="http://schemas.microsoft.com/office/drawing/2014/main" id="{7AE261D4-1C25-9B1B-8326-5B0F8EBA718F}"/>
              </a:ext>
            </a:extLst>
          </p:cNvPr>
          <p:cNvSpPr/>
          <p:nvPr userDrawn="1"/>
        </p:nvSpPr>
        <p:spPr>
          <a:xfrm>
            <a:off x="458763" y="3777088"/>
            <a:ext cx="1090868"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0" name="TextBox 39">
            <a:extLst>
              <a:ext uri="{FF2B5EF4-FFF2-40B4-BE49-F238E27FC236}">
                <a16:creationId xmlns:a16="http://schemas.microsoft.com/office/drawing/2014/main" id="{22BEE243-0162-FFC6-2419-A43FCA1F9624}"/>
              </a:ext>
            </a:extLst>
          </p:cNvPr>
          <p:cNvSpPr txBox="1">
            <a:spLocks/>
          </p:cNvSpPr>
          <p:nvPr userDrawn="1"/>
        </p:nvSpPr>
        <p:spPr>
          <a:xfrm>
            <a:off x="9047559" y="1429106"/>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
        <p:nvSpPr>
          <p:cNvPr id="5" name="Rounded Rectangle 4">
            <a:extLst>
              <a:ext uri="{FF2B5EF4-FFF2-40B4-BE49-F238E27FC236}">
                <a16:creationId xmlns:a16="http://schemas.microsoft.com/office/drawing/2014/main" id="{D7223965-EA47-80B0-1E9E-02FF4F8ECDBE}"/>
              </a:ext>
            </a:extLst>
          </p:cNvPr>
          <p:cNvSpPr/>
          <p:nvPr userDrawn="1"/>
        </p:nvSpPr>
        <p:spPr>
          <a:xfrm>
            <a:off x="7606679" y="2991687"/>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8" name="Picture Placeholder 15">
            <a:extLst>
              <a:ext uri="{FF2B5EF4-FFF2-40B4-BE49-F238E27FC236}">
                <a16:creationId xmlns:a16="http://schemas.microsoft.com/office/drawing/2014/main" id="{A4D3461B-8B67-CB42-60EF-8DA95FB016EE}"/>
              </a:ext>
            </a:extLst>
          </p:cNvPr>
          <p:cNvSpPr>
            <a:spLocks noGrp="1"/>
          </p:cNvSpPr>
          <p:nvPr>
            <p:ph type="pic" sz="quarter" idx="15" hasCustomPrompt="1"/>
          </p:nvPr>
        </p:nvSpPr>
        <p:spPr>
          <a:xfrm>
            <a:off x="7527743" y="2912753"/>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9" name="Text Placeholder 20">
            <a:extLst>
              <a:ext uri="{FF2B5EF4-FFF2-40B4-BE49-F238E27FC236}">
                <a16:creationId xmlns:a16="http://schemas.microsoft.com/office/drawing/2014/main" id="{EAAB8820-6D99-C91F-FD59-9BB7FD0E656A}"/>
              </a:ext>
            </a:extLst>
          </p:cNvPr>
          <p:cNvSpPr>
            <a:spLocks noGrp="1"/>
          </p:cNvSpPr>
          <p:nvPr>
            <p:ph type="body" sz="quarter" idx="16" hasCustomPrompt="1"/>
          </p:nvPr>
        </p:nvSpPr>
        <p:spPr>
          <a:xfrm>
            <a:off x="9076521" y="3392070"/>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10" name="Text Placeholder 20">
            <a:extLst>
              <a:ext uri="{FF2B5EF4-FFF2-40B4-BE49-F238E27FC236}">
                <a16:creationId xmlns:a16="http://schemas.microsoft.com/office/drawing/2014/main" id="{F1274B4B-A0A9-867F-27CF-07D16BF2E559}"/>
              </a:ext>
            </a:extLst>
          </p:cNvPr>
          <p:cNvSpPr>
            <a:spLocks noGrp="1"/>
          </p:cNvSpPr>
          <p:nvPr>
            <p:ph type="body" sz="quarter" idx="17" hasCustomPrompt="1"/>
          </p:nvPr>
        </p:nvSpPr>
        <p:spPr>
          <a:xfrm>
            <a:off x="9076521" y="3688548"/>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11" name="TextBox 10">
            <a:extLst>
              <a:ext uri="{FF2B5EF4-FFF2-40B4-BE49-F238E27FC236}">
                <a16:creationId xmlns:a16="http://schemas.microsoft.com/office/drawing/2014/main" id="{1626649E-3561-7A2E-EDDD-EB88E1A84FA4}"/>
              </a:ext>
            </a:extLst>
          </p:cNvPr>
          <p:cNvSpPr txBox="1">
            <a:spLocks/>
          </p:cNvSpPr>
          <p:nvPr userDrawn="1"/>
        </p:nvSpPr>
        <p:spPr>
          <a:xfrm>
            <a:off x="9077077" y="3089065"/>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Tree>
    <p:extLst>
      <p:ext uri="{BB962C8B-B14F-4D97-AF65-F5344CB8AC3E}">
        <p14:creationId xmlns:p14="http://schemas.microsoft.com/office/powerpoint/2010/main" val="33155045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 slide 3 presenters">
    <p:spTree>
      <p:nvGrpSpPr>
        <p:cNvPr id="1" name=""/>
        <p:cNvGrpSpPr/>
        <p:nvPr/>
      </p:nvGrpSpPr>
      <p:grpSpPr>
        <a:xfrm>
          <a:off x="0" y="0"/>
          <a:ext cx="0" cy="0"/>
          <a:chOff x="0" y="0"/>
          <a:chExt cx="0" cy="0"/>
        </a:xfrm>
      </p:grpSpPr>
      <p:pic>
        <p:nvPicPr>
          <p:cNvPr id="24" name="Picture 23" descr="Background pattern&#10;&#10;Description automatically generated">
            <a:extLst>
              <a:ext uri="{FF2B5EF4-FFF2-40B4-BE49-F238E27FC236}">
                <a16:creationId xmlns:a16="http://schemas.microsoft.com/office/drawing/2014/main" id="{2AB089C9-E0D6-E18B-9F48-FE5EDEF2C743}"/>
              </a:ext>
            </a:extLst>
          </p:cNvPr>
          <p:cNvPicPr>
            <a:picLocks noChangeAspect="1"/>
          </p:cNvPicPr>
          <p:nvPr userDrawn="1"/>
        </p:nvPicPr>
        <p:blipFill rotWithShape="1">
          <a:blip r:embed="rId2"/>
          <a:srcRect l="2001" b="2001"/>
          <a:stretch/>
        </p:blipFill>
        <p:spPr>
          <a:xfrm>
            <a:off x="0" y="5379"/>
            <a:ext cx="12192000" cy="6858000"/>
          </a:xfrm>
          <a:prstGeom prst="rect">
            <a:avLst/>
          </a:prstGeom>
        </p:spPr>
      </p:pic>
      <p:pic>
        <p:nvPicPr>
          <p:cNvPr id="27" name="Picture 26" descr="Shape&#10;&#10;Description automatically generated with low confidence">
            <a:extLst>
              <a:ext uri="{FF2B5EF4-FFF2-40B4-BE49-F238E27FC236}">
                <a16:creationId xmlns:a16="http://schemas.microsoft.com/office/drawing/2014/main" id="{DF29C05C-10DF-C225-C8CD-3786A4A8D99E}"/>
              </a:ext>
            </a:extLst>
          </p:cNvPr>
          <p:cNvPicPr>
            <a:picLocks noChangeAspect="1"/>
          </p:cNvPicPr>
          <p:nvPr userDrawn="1"/>
        </p:nvPicPr>
        <p:blipFill rotWithShape="1">
          <a:blip r:embed="rId3"/>
          <a:srcRect t="2795" b="2885"/>
          <a:stretch/>
        </p:blipFill>
        <p:spPr>
          <a:xfrm>
            <a:off x="0" y="-15554"/>
            <a:ext cx="12192000" cy="6468504"/>
          </a:xfrm>
          <a:prstGeom prst="rect">
            <a:avLst/>
          </a:prstGeom>
        </p:spPr>
      </p:pic>
      <p:sp>
        <p:nvSpPr>
          <p:cNvPr id="19" name="Rounded Rectangle 18">
            <a:extLst>
              <a:ext uri="{FF2B5EF4-FFF2-40B4-BE49-F238E27FC236}">
                <a16:creationId xmlns:a16="http://schemas.microsoft.com/office/drawing/2014/main" id="{926DE803-756D-3BE9-C07C-1DF63A2F38AE}"/>
              </a:ext>
            </a:extLst>
          </p:cNvPr>
          <p:cNvSpPr/>
          <p:nvPr userDrawn="1"/>
        </p:nvSpPr>
        <p:spPr>
          <a:xfrm>
            <a:off x="7577161" y="1178901"/>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888198"/>
            <a:ext cx="6616793" cy="738664"/>
          </a:xfrm>
        </p:spPr>
        <p:txBody>
          <a:bodyPr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4800">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5" name="Picture Placeholder 15">
            <a:extLst>
              <a:ext uri="{FF2B5EF4-FFF2-40B4-BE49-F238E27FC236}">
                <a16:creationId xmlns:a16="http://schemas.microsoft.com/office/drawing/2014/main" id="{C7517208-B8B4-2B63-CC49-DFF9D0932F3E}"/>
              </a:ext>
            </a:extLst>
          </p:cNvPr>
          <p:cNvSpPr>
            <a:spLocks noGrp="1"/>
          </p:cNvSpPr>
          <p:nvPr>
            <p:ph type="pic" sz="quarter" idx="12" hasCustomPrompt="1"/>
          </p:nvPr>
        </p:nvSpPr>
        <p:spPr>
          <a:xfrm>
            <a:off x="7498225" y="1099967"/>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40187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grpSp>
        <p:nvGrpSpPr>
          <p:cNvPr id="3" name="Group 2">
            <a:extLst>
              <a:ext uri="{FF2B5EF4-FFF2-40B4-BE49-F238E27FC236}">
                <a16:creationId xmlns:a16="http://schemas.microsoft.com/office/drawing/2014/main" id="{153B74FC-707F-3C79-B1EB-C763514185C4}"/>
              </a:ext>
            </a:extLst>
          </p:cNvPr>
          <p:cNvGrpSpPr/>
          <p:nvPr userDrawn="1"/>
        </p:nvGrpSpPr>
        <p:grpSpPr>
          <a:xfrm>
            <a:off x="12328207" y="-10758"/>
            <a:ext cx="1973057" cy="2302544"/>
            <a:chOff x="12328207" y="-10758"/>
            <a:chExt cx="1973057" cy="2302544"/>
          </a:xfrm>
        </p:grpSpPr>
        <p:sp>
          <p:nvSpPr>
            <p:cNvPr id="6" name="Rectangle 14">
              <a:extLst>
                <a:ext uri="{FF2B5EF4-FFF2-40B4-BE49-F238E27FC236}">
                  <a16:creationId xmlns:a16="http://schemas.microsoft.com/office/drawing/2014/main" id="{AAE65C00-3A3B-4B54-BD0E-39B38BB65A79}"/>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7" name="Rectangle 6">
              <a:extLst>
                <a:ext uri="{FF2B5EF4-FFF2-40B4-BE49-F238E27FC236}">
                  <a16:creationId xmlns:a16="http://schemas.microsoft.com/office/drawing/2014/main" id="{FB789F18-9758-077E-C907-97D37327C363}"/>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a:t>
              </a:r>
              <a:r>
                <a:rPr lang="en-US" sz="900" b="0" i="0" kern="1200">
                  <a:solidFill>
                    <a:schemeClr val="tx1"/>
                  </a:solidFill>
                  <a:latin typeface="Bernina Sans Offc" panose="02000000000000000000" pitchFamily="2" charset="77"/>
                  <a:ea typeface="Raleway" charset="0"/>
                  <a:cs typeface="Raleway" charset="0"/>
                </a:rPr>
                <a:t>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p:txBody>
        </p:sp>
      </p:grpSp>
      <p:pic>
        <p:nvPicPr>
          <p:cNvPr id="13" name="Graphic 12">
            <a:extLst>
              <a:ext uri="{FF2B5EF4-FFF2-40B4-BE49-F238E27FC236}">
                <a16:creationId xmlns:a16="http://schemas.microsoft.com/office/drawing/2014/main" id="{C6D70604-2298-F29B-1BFD-7D0582FD7D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6699" y="5942243"/>
            <a:ext cx="2268000" cy="396000"/>
          </a:xfrm>
          <a:prstGeom prst="rect">
            <a:avLst/>
          </a:prstGeom>
        </p:spPr>
      </p:pic>
      <p:sp>
        <p:nvSpPr>
          <p:cNvPr id="21" name="Text Placeholder 20">
            <a:extLst>
              <a:ext uri="{FF2B5EF4-FFF2-40B4-BE49-F238E27FC236}">
                <a16:creationId xmlns:a16="http://schemas.microsoft.com/office/drawing/2014/main" id="{6956F7D9-727D-4A22-3861-7ECAA07ADE9B}"/>
              </a:ext>
            </a:extLst>
          </p:cNvPr>
          <p:cNvSpPr>
            <a:spLocks noGrp="1"/>
          </p:cNvSpPr>
          <p:nvPr>
            <p:ph type="body" sz="quarter" idx="13" hasCustomPrompt="1"/>
          </p:nvPr>
        </p:nvSpPr>
        <p:spPr>
          <a:xfrm>
            <a:off x="9047003" y="1579284"/>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22" name="Text Placeholder 20">
            <a:extLst>
              <a:ext uri="{FF2B5EF4-FFF2-40B4-BE49-F238E27FC236}">
                <a16:creationId xmlns:a16="http://schemas.microsoft.com/office/drawing/2014/main" id="{8E4C6651-AAB6-3220-2562-48842625CB83}"/>
              </a:ext>
            </a:extLst>
          </p:cNvPr>
          <p:cNvSpPr>
            <a:spLocks noGrp="1"/>
          </p:cNvSpPr>
          <p:nvPr>
            <p:ph type="body" sz="quarter" idx="14" hasCustomPrompt="1"/>
          </p:nvPr>
        </p:nvSpPr>
        <p:spPr>
          <a:xfrm>
            <a:off x="9047003" y="1875762"/>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39" name="Rectangle 38">
            <a:extLst>
              <a:ext uri="{FF2B5EF4-FFF2-40B4-BE49-F238E27FC236}">
                <a16:creationId xmlns:a16="http://schemas.microsoft.com/office/drawing/2014/main" id="{7AE261D4-1C25-9B1B-8326-5B0F8EBA718F}"/>
              </a:ext>
            </a:extLst>
          </p:cNvPr>
          <p:cNvSpPr/>
          <p:nvPr userDrawn="1"/>
        </p:nvSpPr>
        <p:spPr>
          <a:xfrm>
            <a:off x="458763" y="3777088"/>
            <a:ext cx="1090868"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0" name="TextBox 39">
            <a:extLst>
              <a:ext uri="{FF2B5EF4-FFF2-40B4-BE49-F238E27FC236}">
                <a16:creationId xmlns:a16="http://schemas.microsoft.com/office/drawing/2014/main" id="{22BEE243-0162-FFC6-2419-A43FCA1F9624}"/>
              </a:ext>
            </a:extLst>
          </p:cNvPr>
          <p:cNvSpPr txBox="1">
            <a:spLocks/>
          </p:cNvSpPr>
          <p:nvPr userDrawn="1"/>
        </p:nvSpPr>
        <p:spPr>
          <a:xfrm>
            <a:off x="9047559" y="1276279"/>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
        <p:nvSpPr>
          <p:cNvPr id="5" name="Rounded Rectangle 4">
            <a:extLst>
              <a:ext uri="{FF2B5EF4-FFF2-40B4-BE49-F238E27FC236}">
                <a16:creationId xmlns:a16="http://schemas.microsoft.com/office/drawing/2014/main" id="{D7223965-EA47-80B0-1E9E-02FF4F8ECDBE}"/>
              </a:ext>
            </a:extLst>
          </p:cNvPr>
          <p:cNvSpPr/>
          <p:nvPr userDrawn="1"/>
        </p:nvSpPr>
        <p:spPr>
          <a:xfrm>
            <a:off x="7606679" y="2838860"/>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8" name="Picture Placeholder 15">
            <a:extLst>
              <a:ext uri="{FF2B5EF4-FFF2-40B4-BE49-F238E27FC236}">
                <a16:creationId xmlns:a16="http://schemas.microsoft.com/office/drawing/2014/main" id="{A4D3461B-8B67-CB42-60EF-8DA95FB016EE}"/>
              </a:ext>
            </a:extLst>
          </p:cNvPr>
          <p:cNvSpPr>
            <a:spLocks noGrp="1"/>
          </p:cNvSpPr>
          <p:nvPr>
            <p:ph type="pic" sz="quarter" idx="15" hasCustomPrompt="1"/>
          </p:nvPr>
        </p:nvSpPr>
        <p:spPr>
          <a:xfrm>
            <a:off x="7527743" y="2759926"/>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9" name="Text Placeholder 20">
            <a:extLst>
              <a:ext uri="{FF2B5EF4-FFF2-40B4-BE49-F238E27FC236}">
                <a16:creationId xmlns:a16="http://schemas.microsoft.com/office/drawing/2014/main" id="{EAAB8820-6D99-C91F-FD59-9BB7FD0E656A}"/>
              </a:ext>
            </a:extLst>
          </p:cNvPr>
          <p:cNvSpPr>
            <a:spLocks noGrp="1"/>
          </p:cNvSpPr>
          <p:nvPr>
            <p:ph type="body" sz="quarter" idx="16" hasCustomPrompt="1"/>
          </p:nvPr>
        </p:nvSpPr>
        <p:spPr>
          <a:xfrm>
            <a:off x="9076521" y="3239243"/>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10" name="Text Placeholder 20">
            <a:extLst>
              <a:ext uri="{FF2B5EF4-FFF2-40B4-BE49-F238E27FC236}">
                <a16:creationId xmlns:a16="http://schemas.microsoft.com/office/drawing/2014/main" id="{F1274B4B-A0A9-867F-27CF-07D16BF2E559}"/>
              </a:ext>
            </a:extLst>
          </p:cNvPr>
          <p:cNvSpPr>
            <a:spLocks noGrp="1"/>
          </p:cNvSpPr>
          <p:nvPr>
            <p:ph type="body" sz="quarter" idx="17" hasCustomPrompt="1"/>
          </p:nvPr>
        </p:nvSpPr>
        <p:spPr>
          <a:xfrm>
            <a:off x="9076521" y="3535721"/>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11" name="TextBox 10">
            <a:extLst>
              <a:ext uri="{FF2B5EF4-FFF2-40B4-BE49-F238E27FC236}">
                <a16:creationId xmlns:a16="http://schemas.microsoft.com/office/drawing/2014/main" id="{1626649E-3561-7A2E-EDDD-EB88E1A84FA4}"/>
              </a:ext>
            </a:extLst>
          </p:cNvPr>
          <p:cNvSpPr txBox="1">
            <a:spLocks/>
          </p:cNvSpPr>
          <p:nvPr userDrawn="1"/>
        </p:nvSpPr>
        <p:spPr>
          <a:xfrm>
            <a:off x="9077077" y="2936238"/>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
        <p:nvSpPr>
          <p:cNvPr id="12" name="Rounded Rectangle 11">
            <a:extLst>
              <a:ext uri="{FF2B5EF4-FFF2-40B4-BE49-F238E27FC236}">
                <a16:creationId xmlns:a16="http://schemas.microsoft.com/office/drawing/2014/main" id="{BB2E89DD-8873-2840-7607-D8284EC9B387}"/>
              </a:ext>
            </a:extLst>
          </p:cNvPr>
          <p:cNvSpPr/>
          <p:nvPr userDrawn="1"/>
        </p:nvSpPr>
        <p:spPr>
          <a:xfrm>
            <a:off x="7640752" y="4488874"/>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14" name="Picture Placeholder 15">
            <a:extLst>
              <a:ext uri="{FF2B5EF4-FFF2-40B4-BE49-F238E27FC236}">
                <a16:creationId xmlns:a16="http://schemas.microsoft.com/office/drawing/2014/main" id="{9882B00A-F244-0E33-BAAA-35B84E119011}"/>
              </a:ext>
            </a:extLst>
          </p:cNvPr>
          <p:cNvSpPr>
            <a:spLocks noGrp="1"/>
          </p:cNvSpPr>
          <p:nvPr>
            <p:ph type="pic" sz="quarter" idx="18" hasCustomPrompt="1"/>
          </p:nvPr>
        </p:nvSpPr>
        <p:spPr>
          <a:xfrm>
            <a:off x="7561816" y="4409940"/>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16" name="Text Placeholder 20">
            <a:extLst>
              <a:ext uri="{FF2B5EF4-FFF2-40B4-BE49-F238E27FC236}">
                <a16:creationId xmlns:a16="http://schemas.microsoft.com/office/drawing/2014/main" id="{2705C819-9F8C-7E13-968B-A4A3B970B3ED}"/>
              </a:ext>
            </a:extLst>
          </p:cNvPr>
          <p:cNvSpPr>
            <a:spLocks noGrp="1"/>
          </p:cNvSpPr>
          <p:nvPr>
            <p:ph type="body" sz="quarter" idx="19" hasCustomPrompt="1"/>
          </p:nvPr>
        </p:nvSpPr>
        <p:spPr>
          <a:xfrm>
            <a:off x="9110594" y="4889257"/>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18" name="Text Placeholder 20">
            <a:extLst>
              <a:ext uri="{FF2B5EF4-FFF2-40B4-BE49-F238E27FC236}">
                <a16:creationId xmlns:a16="http://schemas.microsoft.com/office/drawing/2014/main" id="{5E2D0903-E01D-EDB3-4701-CBDD3353462C}"/>
              </a:ext>
            </a:extLst>
          </p:cNvPr>
          <p:cNvSpPr>
            <a:spLocks noGrp="1"/>
          </p:cNvSpPr>
          <p:nvPr>
            <p:ph type="body" sz="quarter" idx="20" hasCustomPrompt="1"/>
          </p:nvPr>
        </p:nvSpPr>
        <p:spPr>
          <a:xfrm>
            <a:off x="9110594" y="5185735"/>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20" name="TextBox 19">
            <a:extLst>
              <a:ext uri="{FF2B5EF4-FFF2-40B4-BE49-F238E27FC236}">
                <a16:creationId xmlns:a16="http://schemas.microsoft.com/office/drawing/2014/main" id="{F4502E51-B3FA-E22A-2D8D-E69D0D22FC02}"/>
              </a:ext>
            </a:extLst>
          </p:cNvPr>
          <p:cNvSpPr txBox="1">
            <a:spLocks/>
          </p:cNvSpPr>
          <p:nvPr userDrawn="1"/>
        </p:nvSpPr>
        <p:spPr>
          <a:xfrm>
            <a:off x="9111150" y="4586252"/>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Tree>
    <p:extLst>
      <p:ext uri="{BB962C8B-B14F-4D97-AF65-F5344CB8AC3E}">
        <p14:creationId xmlns:p14="http://schemas.microsoft.com/office/powerpoint/2010/main" val="10157498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slide 4 presenters">
    <p:spTree>
      <p:nvGrpSpPr>
        <p:cNvPr id="1" name=""/>
        <p:cNvGrpSpPr/>
        <p:nvPr/>
      </p:nvGrpSpPr>
      <p:grpSpPr>
        <a:xfrm>
          <a:off x="0" y="0"/>
          <a:ext cx="0" cy="0"/>
          <a:chOff x="0" y="0"/>
          <a:chExt cx="0" cy="0"/>
        </a:xfrm>
      </p:grpSpPr>
      <p:pic>
        <p:nvPicPr>
          <p:cNvPr id="28" name="Picture 27" descr="Background pattern&#10;&#10;Description automatically generated">
            <a:extLst>
              <a:ext uri="{FF2B5EF4-FFF2-40B4-BE49-F238E27FC236}">
                <a16:creationId xmlns:a16="http://schemas.microsoft.com/office/drawing/2014/main" id="{3F99AE44-9CA0-05A7-6EBC-BAFECB16D31E}"/>
              </a:ext>
            </a:extLst>
          </p:cNvPr>
          <p:cNvPicPr>
            <a:picLocks noChangeAspect="1"/>
          </p:cNvPicPr>
          <p:nvPr userDrawn="1"/>
        </p:nvPicPr>
        <p:blipFill rotWithShape="1">
          <a:blip r:embed="rId2"/>
          <a:srcRect l="2001" b="2001"/>
          <a:stretch/>
        </p:blipFill>
        <p:spPr>
          <a:xfrm>
            <a:off x="0" y="5379"/>
            <a:ext cx="12192000" cy="6858000"/>
          </a:xfrm>
          <a:prstGeom prst="rect">
            <a:avLst/>
          </a:prstGeom>
        </p:spPr>
      </p:pic>
      <p:pic>
        <p:nvPicPr>
          <p:cNvPr id="31" name="Picture 30" descr="Shape&#10;&#10;Description automatically generated with low confidence">
            <a:extLst>
              <a:ext uri="{FF2B5EF4-FFF2-40B4-BE49-F238E27FC236}">
                <a16:creationId xmlns:a16="http://schemas.microsoft.com/office/drawing/2014/main" id="{8176D817-8F29-EC33-8FC1-46CB634227FB}"/>
              </a:ext>
            </a:extLst>
          </p:cNvPr>
          <p:cNvPicPr>
            <a:picLocks noChangeAspect="1"/>
          </p:cNvPicPr>
          <p:nvPr userDrawn="1"/>
        </p:nvPicPr>
        <p:blipFill rotWithShape="1">
          <a:blip r:embed="rId3"/>
          <a:srcRect t="2795" b="2885"/>
          <a:stretch/>
        </p:blipFill>
        <p:spPr>
          <a:xfrm>
            <a:off x="0" y="-15554"/>
            <a:ext cx="12192000" cy="6468504"/>
          </a:xfrm>
          <a:prstGeom prst="rect">
            <a:avLst/>
          </a:prstGeom>
        </p:spPr>
      </p:pic>
      <p:sp>
        <p:nvSpPr>
          <p:cNvPr id="19" name="Rounded Rectangle 18">
            <a:extLst>
              <a:ext uri="{FF2B5EF4-FFF2-40B4-BE49-F238E27FC236}">
                <a16:creationId xmlns:a16="http://schemas.microsoft.com/office/drawing/2014/main" id="{926DE803-756D-3BE9-C07C-1DF63A2F38AE}"/>
              </a:ext>
            </a:extLst>
          </p:cNvPr>
          <p:cNvSpPr/>
          <p:nvPr userDrawn="1"/>
        </p:nvSpPr>
        <p:spPr>
          <a:xfrm>
            <a:off x="7577161" y="345297"/>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38520" y="2888198"/>
            <a:ext cx="6616793" cy="738664"/>
          </a:xfrm>
        </p:spPr>
        <p:txBody>
          <a:bodyPr tIns="0" bIns="0" anchor="b">
            <a:spAutoFit/>
          </a:bodyPr>
          <a:lstStyle>
            <a:lvl1pPr marL="0" marR="0" indent="0" algn="l" defTabSz="914400" rtl="0" eaLnBrk="1" fontAlgn="auto" latinLnBrk="0" hangingPunct="1">
              <a:lnSpc>
                <a:spcPct val="100000"/>
              </a:lnSpc>
              <a:spcBef>
                <a:spcPct val="0"/>
              </a:spcBef>
              <a:spcAft>
                <a:spcPts val="0"/>
              </a:spcAft>
              <a:buClrTx/>
              <a:buSzTx/>
              <a:buFontTx/>
              <a:buNone/>
              <a:tabLst/>
              <a:defRPr sz="4800">
                <a:solidFill>
                  <a:schemeClr val="bg1"/>
                </a:solidFill>
              </a:defRPr>
            </a:lvl1pPr>
          </a:lstStyle>
          <a:p>
            <a:r>
              <a:rPr lang="en-US"/>
              <a:t>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5" name="Picture Placeholder 15">
            <a:extLst>
              <a:ext uri="{FF2B5EF4-FFF2-40B4-BE49-F238E27FC236}">
                <a16:creationId xmlns:a16="http://schemas.microsoft.com/office/drawing/2014/main" id="{C7517208-B8B4-2B63-CC49-DFF9D0932F3E}"/>
              </a:ext>
            </a:extLst>
          </p:cNvPr>
          <p:cNvSpPr>
            <a:spLocks noGrp="1"/>
          </p:cNvSpPr>
          <p:nvPr>
            <p:ph type="pic" sz="quarter" idx="12" hasCustomPrompt="1"/>
          </p:nvPr>
        </p:nvSpPr>
        <p:spPr>
          <a:xfrm>
            <a:off x="7498225" y="266363"/>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17" name="Subtitle 2">
            <a:extLst>
              <a:ext uri="{FF2B5EF4-FFF2-40B4-BE49-F238E27FC236}">
                <a16:creationId xmlns:a16="http://schemas.microsoft.com/office/drawing/2014/main" id="{9830F320-FB25-5A0B-A514-6AF718D41D28}"/>
              </a:ext>
            </a:extLst>
          </p:cNvPr>
          <p:cNvSpPr>
            <a:spLocks noGrp="1"/>
          </p:cNvSpPr>
          <p:nvPr>
            <p:ph type="subTitle" idx="1" hasCustomPrompt="1"/>
          </p:nvPr>
        </p:nvSpPr>
        <p:spPr>
          <a:xfrm>
            <a:off x="438520" y="4018753"/>
            <a:ext cx="6616793" cy="56692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tIns="180000">
            <a:spAutoFit/>
          </a:bodyPr>
          <a:lstStyle>
            <a:lvl1pPr marL="0" indent="0" algn="l">
              <a:spcBef>
                <a:spcPts val="0"/>
              </a:spcBef>
              <a:buNone/>
              <a:defRPr sz="2400" b="0" i="0">
                <a:solidFill>
                  <a:schemeClr val="bg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grpSp>
        <p:nvGrpSpPr>
          <p:cNvPr id="3" name="Group 2">
            <a:extLst>
              <a:ext uri="{FF2B5EF4-FFF2-40B4-BE49-F238E27FC236}">
                <a16:creationId xmlns:a16="http://schemas.microsoft.com/office/drawing/2014/main" id="{153B74FC-707F-3C79-B1EB-C763514185C4}"/>
              </a:ext>
            </a:extLst>
          </p:cNvPr>
          <p:cNvGrpSpPr/>
          <p:nvPr userDrawn="1"/>
        </p:nvGrpSpPr>
        <p:grpSpPr>
          <a:xfrm>
            <a:off x="12328207" y="-10758"/>
            <a:ext cx="1973057" cy="2302544"/>
            <a:chOff x="12328207" y="-10758"/>
            <a:chExt cx="1973057" cy="2302544"/>
          </a:xfrm>
        </p:grpSpPr>
        <p:sp>
          <p:nvSpPr>
            <p:cNvPr id="6" name="Rectangle 14">
              <a:extLst>
                <a:ext uri="{FF2B5EF4-FFF2-40B4-BE49-F238E27FC236}">
                  <a16:creationId xmlns:a16="http://schemas.microsoft.com/office/drawing/2014/main" id="{AAE65C00-3A3B-4B54-BD0E-39B38BB65A79}"/>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7" name="Rectangle 6">
              <a:extLst>
                <a:ext uri="{FF2B5EF4-FFF2-40B4-BE49-F238E27FC236}">
                  <a16:creationId xmlns:a16="http://schemas.microsoft.com/office/drawing/2014/main" id="{FB789F18-9758-077E-C907-97D37327C363}"/>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a:t>
              </a:r>
              <a:r>
                <a:rPr lang="en-US" sz="900" b="0" i="0" kern="1200">
                  <a:solidFill>
                    <a:schemeClr val="tx1"/>
                  </a:solidFill>
                  <a:latin typeface="Bernina Sans Offc" panose="02000000000000000000" pitchFamily="2" charset="77"/>
                  <a:ea typeface="Raleway" charset="0"/>
                  <a:cs typeface="Raleway" charset="0"/>
                </a:rPr>
                <a:t>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p:txBody>
        </p:sp>
      </p:grpSp>
      <p:pic>
        <p:nvPicPr>
          <p:cNvPr id="13" name="Graphic 12">
            <a:extLst>
              <a:ext uri="{FF2B5EF4-FFF2-40B4-BE49-F238E27FC236}">
                <a16:creationId xmlns:a16="http://schemas.microsoft.com/office/drawing/2014/main" id="{C6D70604-2298-F29B-1BFD-7D0582FD7D5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66699" y="5942243"/>
            <a:ext cx="2268000" cy="396000"/>
          </a:xfrm>
          <a:prstGeom prst="rect">
            <a:avLst/>
          </a:prstGeom>
        </p:spPr>
      </p:pic>
      <p:sp>
        <p:nvSpPr>
          <p:cNvPr id="21" name="Text Placeholder 20">
            <a:extLst>
              <a:ext uri="{FF2B5EF4-FFF2-40B4-BE49-F238E27FC236}">
                <a16:creationId xmlns:a16="http://schemas.microsoft.com/office/drawing/2014/main" id="{6956F7D9-727D-4A22-3861-7ECAA07ADE9B}"/>
              </a:ext>
            </a:extLst>
          </p:cNvPr>
          <p:cNvSpPr>
            <a:spLocks noGrp="1"/>
          </p:cNvSpPr>
          <p:nvPr>
            <p:ph type="body" sz="quarter" idx="13" hasCustomPrompt="1"/>
          </p:nvPr>
        </p:nvSpPr>
        <p:spPr>
          <a:xfrm>
            <a:off x="9047003" y="745680"/>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22" name="Text Placeholder 20">
            <a:extLst>
              <a:ext uri="{FF2B5EF4-FFF2-40B4-BE49-F238E27FC236}">
                <a16:creationId xmlns:a16="http://schemas.microsoft.com/office/drawing/2014/main" id="{8E4C6651-AAB6-3220-2562-48842625CB83}"/>
              </a:ext>
            </a:extLst>
          </p:cNvPr>
          <p:cNvSpPr>
            <a:spLocks noGrp="1"/>
          </p:cNvSpPr>
          <p:nvPr>
            <p:ph type="body" sz="quarter" idx="14" hasCustomPrompt="1"/>
          </p:nvPr>
        </p:nvSpPr>
        <p:spPr>
          <a:xfrm>
            <a:off x="9047003" y="1042158"/>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39" name="Rectangle 38">
            <a:extLst>
              <a:ext uri="{FF2B5EF4-FFF2-40B4-BE49-F238E27FC236}">
                <a16:creationId xmlns:a16="http://schemas.microsoft.com/office/drawing/2014/main" id="{7AE261D4-1C25-9B1B-8326-5B0F8EBA718F}"/>
              </a:ext>
            </a:extLst>
          </p:cNvPr>
          <p:cNvSpPr/>
          <p:nvPr userDrawn="1"/>
        </p:nvSpPr>
        <p:spPr>
          <a:xfrm>
            <a:off x="458763" y="3777088"/>
            <a:ext cx="1090868"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0" name="TextBox 39">
            <a:extLst>
              <a:ext uri="{FF2B5EF4-FFF2-40B4-BE49-F238E27FC236}">
                <a16:creationId xmlns:a16="http://schemas.microsoft.com/office/drawing/2014/main" id="{22BEE243-0162-FFC6-2419-A43FCA1F9624}"/>
              </a:ext>
            </a:extLst>
          </p:cNvPr>
          <p:cNvSpPr txBox="1">
            <a:spLocks/>
          </p:cNvSpPr>
          <p:nvPr userDrawn="1"/>
        </p:nvSpPr>
        <p:spPr>
          <a:xfrm>
            <a:off x="9047559" y="442675"/>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
        <p:nvSpPr>
          <p:cNvPr id="5" name="Rounded Rectangle 4">
            <a:extLst>
              <a:ext uri="{FF2B5EF4-FFF2-40B4-BE49-F238E27FC236}">
                <a16:creationId xmlns:a16="http://schemas.microsoft.com/office/drawing/2014/main" id="{D7223965-EA47-80B0-1E9E-02FF4F8ECDBE}"/>
              </a:ext>
            </a:extLst>
          </p:cNvPr>
          <p:cNvSpPr/>
          <p:nvPr userDrawn="1"/>
        </p:nvSpPr>
        <p:spPr>
          <a:xfrm>
            <a:off x="7606679" y="2005256"/>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8" name="Picture Placeholder 15">
            <a:extLst>
              <a:ext uri="{FF2B5EF4-FFF2-40B4-BE49-F238E27FC236}">
                <a16:creationId xmlns:a16="http://schemas.microsoft.com/office/drawing/2014/main" id="{A4D3461B-8B67-CB42-60EF-8DA95FB016EE}"/>
              </a:ext>
            </a:extLst>
          </p:cNvPr>
          <p:cNvSpPr>
            <a:spLocks noGrp="1"/>
          </p:cNvSpPr>
          <p:nvPr>
            <p:ph type="pic" sz="quarter" idx="15" hasCustomPrompt="1"/>
          </p:nvPr>
        </p:nvSpPr>
        <p:spPr>
          <a:xfrm>
            <a:off x="7527743" y="1926322"/>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9" name="Text Placeholder 20">
            <a:extLst>
              <a:ext uri="{FF2B5EF4-FFF2-40B4-BE49-F238E27FC236}">
                <a16:creationId xmlns:a16="http://schemas.microsoft.com/office/drawing/2014/main" id="{EAAB8820-6D99-C91F-FD59-9BB7FD0E656A}"/>
              </a:ext>
            </a:extLst>
          </p:cNvPr>
          <p:cNvSpPr>
            <a:spLocks noGrp="1"/>
          </p:cNvSpPr>
          <p:nvPr>
            <p:ph type="body" sz="quarter" idx="16" hasCustomPrompt="1"/>
          </p:nvPr>
        </p:nvSpPr>
        <p:spPr>
          <a:xfrm>
            <a:off x="9076521" y="2405639"/>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10" name="Text Placeholder 20">
            <a:extLst>
              <a:ext uri="{FF2B5EF4-FFF2-40B4-BE49-F238E27FC236}">
                <a16:creationId xmlns:a16="http://schemas.microsoft.com/office/drawing/2014/main" id="{F1274B4B-A0A9-867F-27CF-07D16BF2E559}"/>
              </a:ext>
            </a:extLst>
          </p:cNvPr>
          <p:cNvSpPr>
            <a:spLocks noGrp="1"/>
          </p:cNvSpPr>
          <p:nvPr>
            <p:ph type="body" sz="quarter" idx="17" hasCustomPrompt="1"/>
          </p:nvPr>
        </p:nvSpPr>
        <p:spPr>
          <a:xfrm>
            <a:off x="9076521" y="2702117"/>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11" name="TextBox 10">
            <a:extLst>
              <a:ext uri="{FF2B5EF4-FFF2-40B4-BE49-F238E27FC236}">
                <a16:creationId xmlns:a16="http://schemas.microsoft.com/office/drawing/2014/main" id="{1626649E-3561-7A2E-EDDD-EB88E1A84FA4}"/>
              </a:ext>
            </a:extLst>
          </p:cNvPr>
          <p:cNvSpPr txBox="1">
            <a:spLocks/>
          </p:cNvSpPr>
          <p:nvPr userDrawn="1"/>
        </p:nvSpPr>
        <p:spPr>
          <a:xfrm>
            <a:off x="9077077" y="2102634"/>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
        <p:nvSpPr>
          <p:cNvPr id="12" name="Rounded Rectangle 11">
            <a:extLst>
              <a:ext uri="{FF2B5EF4-FFF2-40B4-BE49-F238E27FC236}">
                <a16:creationId xmlns:a16="http://schemas.microsoft.com/office/drawing/2014/main" id="{BB2E89DD-8873-2840-7607-D8284EC9B387}"/>
              </a:ext>
            </a:extLst>
          </p:cNvPr>
          <p:cNvSpPr/>
          <p:nvPr userDrawn="1"/>
        </p:nvSpPr>
        <p:spPr>
          <a:xfrm>
            <a:off x="7640752" y="3655270"/>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14" name="Picture Placeholder 15">
            <a:extLst>
              <a:ext uri="{FF2B5EF4-FFF2-40B4-BE49-F238E27FC236}">
                <a16:creationId xmlns:a16="http://schemas.microsoft.com/office/drawing/2014/main" id="{9882B00A-F244-0E33-BAAA-35B84E119011}"/>
              </a:ext>
            </a:extLst>
          </p:cNvPr>
          <p:cNvSpPr>
            <a:spLocks noGrp="1"/>
          </p:cNvSpPr>
          <p:nvPr>
            <p:ph type="pic" sz="quarter" idx="18" hasCustomPrompt="1"/>
          </p:nvPr>
        </p:nvSpPr>
        <p:spPr>
          <a:xfrm>
            <a:off x="7561816" y="3576336"/>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16" name="Text Placeholder 20">
            <a:extLst>
              <a:ext uri="{FF2B5EF4-FFF2-40B4-BE49-F238E27FC236}">
                <a16:creationId xmlns:a16="http://schemas.microsoft.com/office/drawing/2014/main" id="{2705C819-9F8C-7E13-968B-A4A3B970B3ED}"/>
              </a:ext>
            </a:extLst>
          </p:cNvPr>
          <p:cNvSpPr>
            <a:spLocks noGrp="1"/>
          </p:cNvSpPr>
          <p:nvPr>
            <p:ph type="body" sz="quarter" idx="19" hasCustomPrompt="1"/>
          </p:nvPr>
        </p:nvSpPr>
        <p:spPr>
          <a:xfrm>
            <a:off x="9110594" y="4055653"/>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18" name="Text Placeholder 20">
            <a:extLst>
              <a:ext uri="{FF2B5EF4-FFF2-40B4-BE49-F238E27FC236}">
                <a16:creationId xmlns:a16="http://schemas.microsoft.com/office/drawing/2014/main" id="{5E2D0903-E01D-EDB3-4701-CBDD3353462C}"/>
              </a:ext>
            </a:extLst>
          </p:cNvPr>
          <p:cNvSpPr>
            <a:spLocks noGrp="1"/>
          </p:cNvSpPr>
          <p:nvPr>
            <p:ph type="body" sz="quarter" idx="20" hasCustomPrompt="1"/>
          </p:nvPr>
        </p:nvSpPr>
        <p:spPr>
          <a:xfrm>
            <a:off x="9110594" y="4352131"/>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20" name="TextBox 19">
            <a:extLst>
              <a:ext uri="{FF2B5EF4-FFF2-40B4-BE49-F238E27FC236}">
                <a16:creationId xmlns:a16="http://schemas.microsoft.com/office/drawing/2014/main" id="{F4502E51-B3FA-E22A-2D8D-E69D0D22FC02}"/>
              </a:ext>
            </a:extLst>
          </p:cNvPr>
          <p:cNvSpPr txBox="1">
            <a:spLocks/>
          </p:cNvSpPr>
          <p:nvPr userDrawn="1"/>
        </p:nvSpPr>
        <p:spPr>
          <a:xfrm>
            <a:off x="9111150" y="3752648"/>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
        <p:nvSpPr>
          <p:cNvPr id="23" name="Rounded Rectangle 22">
            <a:extLst>
              <a:ext uri="{FF2B5EF4-FFF2-40B4-BE49-F238E27FC236}">
                <a16:creationId xmlns:a16="http://schemas.microsoft.com/office/drawing/2014/main" id="{37306DE0-9B3C-6A5D-F988-01E9AC8F8670}"/>
              </a:ext>
            </a:extLst>
          </p:cNvPr>
          <p:cNvSpPr/>
          <p:nvPr userDrawn="1"/>
        </p:nvSpPr>
        <p:spPr>
          <a:xfrm>
            <a:off x="7681109" y="5318692"/>
            <a:ext cx="1284541" cy="1284541"/>
          </a:xfrm>
          <a:prstGeom prst="roundRect">
            <a:avLst>
              <a:gd name="adj" fmla="val 1982"/>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panose="02000000000000000000" pitchFamily="2" charset="77"/>
            </a:endParaRPr>
          </a:p>
        </p:txBody>
      </p:sp>
      <p:sp>
        <p:nvSpPr>
          <p:cNvPr id="24" name="Picture Placeholder 15">
            <a:extLst>
              <a:ext uri="{FF2B5EF4-FFF2-40B4-BE49-F238E27FC236}">
                <a16:creationId xmlns:a16="http://schemas.microsoft.com/office/drawing/2014/main" id="{48EE8DB5-3C8C-1D78-D71F-69C14FD6B492}"/>
              </a:ext>
            </a:extLst>
          </p:cNvPr>
          <p:cNvSpPr>
            <a:spLocks noGrp="1"/>
          </p:cNvSpPr>
          <p:nvPr>
            <p:ph type="pic" sz="quarter" idx="21" hasCustomPrompt="1"/>
          </p:nvPr>
        </p:nvSpPr>
        <p:spPr>
          <a:xfrm>
            <a:off x="7602173" y="5239758"/>
            <a:ext cx="1284541" cy="1284541"/>
          </a:xfrm>
          <a:prstGeom prst="roundRect">
            <a:avLst>
              <a:gd name="adj" fmla="val 1919"/>
            </a:avLst>
          </a:prstGeom>
          <a:solidFill>
            <a:schemeClr val="bg1">
              <a:lumMod val="95000"/>
            </a:schemeClr>
          </a:solidFill>
        </p:spPr>
        <p:txBody>
          <a:bodyPr wrap="square" anchor="ctr">
            <a:noAutofit/>
          </a:bodyPr>
          <a:lstStyle>
            <a:lvl1pPr marL="0" indent="0" algn="ctr">
              <a:buNone/>
              <a:defRPr sz="1200" b="0" i="0">
                <a:latin typeface="Bernina Sans Offc" panose="02000000000000000000" pitchFamily="2" charset="77"/>
              </a:defRPr>
            </a:lvl1pPr>
          </a:lstStyle>
          <a:p>
            <a:r>
              <a:rPr lang="en-CA"/>
              <a:t>Insert image or headshot</a:t>
            </a:r>
          </a:p>
        </p:txBody>
      </p:sp>
      <p:sp>
        <p:nvSpPr>
          <p:cNvPr id="25" name="Text Placeholder 20">
            <a:extLst>
              <a:ext uri="{FF2B5EF4-FFF2-40B4-BE49-F238E27FC236}">
                <a16:creationId xmlns:a16="http://schemas.microsoft.com/office/drawing/2014/main" id="{0A4E7C86-2DC6-AE89-F005-3E4258123142}"/>
              </a:ext>
            </a:extLst>
          </p:cNvPr>
          <p:cNvSpPr>
            <a:spLocks noGrp="1"/>
          </p:cNvSpPr>
          <p:nvPr>
            <p:ph type="body" sz="quarter" idx="22" hasCustomPrompt="1"/>
          </p:nvPr>
        </p:nvSpPr>
        <p:spPr>
          <a:xfrm>
            <a:off x="9150951" y="5719075"/>
            <a:ext cx="2697690" cy="246221"/>
          </a:xfrm>
        </p:spPr>
        <p:txBody>
          <a:bodyPr wrap="square" tIns="0" bIns="0" anchor="b" anchorCtr="0">
            <a:spAutoFit/>
          </a:bodyPr>
          <a:lstStyle>
            <a:lvl1pPr marL="0" indent="0">
              <a:lnSpc>
                <a:spcPct val="100000"/>
              </a:lnSpc>
              <a:spcBef>
                <a:spcPts val="300"/>
              </a:spcBef>
              <a:buNone/>
              <a:defRPr sz="1600">
                <a:solidFill>
                  <a:schemeClr val="bg1"/>
                </a:solidFill>
                <a:latin typeface="+mj-lt"/>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Name</a:t>
            </a:r>
          </a:p>
        </p:txBody>
      </p:sp>
      <p:sp>
        <p:nvSpPr>
          <p:cNvPr id="26" name="Text Placeholder 20">
            <a:extLst>
              <a:ext uri="{FF2B5EF4-FFF2-40B4-BE49-F238E27FC236}">
                <a16:creationId xmlns:a16="http://schemas.microsoft.com/office/drawing/2014/main" id="{F323A593-45D1-7ABA-76FD-F689ECED25AA}"/>
              </a:ext>
            </a:extLst>
          </p:cNvPr>
          <p:cNvSpPr>
            <a:spLocks noGrp="1"/>
          </p:cNvSpPr>
          <p:nvPr>
            <p:ph type="body" sz="quarter" idx="23" hasCustomPrompt="1"/>
          </p:nvPr>
        </p:nvSpPr>
        <p:spPr>
          <a:xfrm>
            <a:off x="9150951" y="6015553"/>
            <a:ext cx="2697690" cy="246221"/>
          </a:xfrm>
        </p:spPr>
        <p:txBody>
          <a:bodyPr wrap="square" tIns="0" bIns="0" anchor="t" anchorCtr="0">
            <a:spAutoFit/>
          </a:bodyPr>
          <a:lstStyle>
            <a:lvl1pPr marL="0" indent="0">
              <a:lnSpc>
                <a:spcPct val="100000"/>
              </a:lnSpc>
              <a:spcBef>
                <a:spcPts val="300"/>
              </a:spcBef>
              <a:buNone/>
              <a:defRPr sz="1600" b="0" i="0">
                <a:solidFill>
                  <a:schemeClr val="bg1"/>
                </a:solidFill>
                <a:latin typeface="Bernina Sans Offc" panose="02000000000000000000" pitchFamily="2" charset="77"/>
              </a:defRPr>
            </a:lvl1pPr>
            <a:lvl2pPr marL="11113" indent="0">
              <a:buNone/>
              <a:defRPr>
                <a:solidFill>
                  <a:schemeClr val="bg1"/>
                </a:solidFill>
              </a:defRPr>
            </a:lvl2pPr>
            <a:lvl3pPr marL="0" indent="0">
              <a:buFont typeface="Arial" panose="020B0604020202020204" pitchFamily="34" charset="0"/>
              <a:buNone/>
              <a:defRPr>
                <a:solidFill>
                  <a:schemeClr val="bg1"/>
                </a:solidFill>
              </a:defRPr>
            </a:lvl3pPr>
            <a:lvl4pPr marL="12700" indent="0">
              <a:buFont typeface="Arial" panose="020B0604020202020204" pitchFamily="34" charset="0"/>
              <a:buNone/>
              <a:defRPr>
                <a:solidFill>
                  <a:schemeClr val="bg1"/>
                </a:solidFill>
              </a:defRPr>
            </a:lvl4pPr>
            <a:lvl5pPr marL="12700" indent="0">
              <a:buFont typeface="Arial" panose="020B0604020202020204" pitchFamily="34" charset="0"/>
              <a:buNone/>
              <a:defRPr>
                <a:solidFill>
                  <a:schemeClr val="bg1"/>
                </a:solidFill>
              </a:defRPr>
            </a:lvl5pPr>
          </a:lstStyle>
          <a:p>
            <a:pPr lvl="0"/>
            <a:r>
              <a:rPr lang="en-US"/>
              <a:t>Company</a:t>
            </a:r>
          </a:p>
        </p:txBody>
      </p:sp>
      <p:sp>
        <p:nvSpPr>
          <p:cNvPr id="27" name="TextBox 26">
            <a:extLst>
              <a:ext uri="{FF2B5EF4-FFF2-40B4-BE49-F238E27FC236}">
                <a16:creationId xmlns:a16="http://schemas.microsoft.com/office/drawing/2014/main" id="{09BEE98F-AC41-AACF-6C56-CB2E2371A541}"/>
              </a:ext>
            </a:extLst>
          </p:cNvPr>
          <p:cNvSpPr txBox="1">
            <a:spLocks/>
          </p:cNvSpPr>
          <p:nvPr userDrawn="1"/>
        </p:nvSpPr>
        <p:spPr>
          <a:xfrm>
            <a:off x="9151507" y="5416070"/>
            <a:ext cx="2605364" cy="138079"/>
          </a:xfrm>
          <a:prstGeom prst="rect">
            <a:avLst/>
          </a:prstGeom>
          <a:ln>
            <a:noFill/>
            <a:prstDash val="dash"/>
          </a:ln>
        </p:spPr>
        <p:style>
          <a:lnRef idx="1">
            <a:schemeClr val="accent1"/>
          </a:lnRef>
          <a:fillRef idx="0">
            <a:schemeClr val="accent1"/>
          </a:fillRef>
          <a:effectRef idx="0">
            <a:schemeClr val="accent1"/>
          </a:effectRef>
          <a:fontRef idx="minor">
            <a:schemeClr val="tx1"/>
          </a:fontRef>
        </p:style>
        <p:txBody>
          <a:bodyPr wrap="square" lIns="0" tIns="0" rIns="0" bIns="0" rtlCol="0" anchor="ctr">
            <a:spAutoFit/>
          </a:bodyPr>
          <a:lstStyle>
            <a:defPPr>
              <a:defRPr lang="en-US"/>
            </a:defPPr>
            <a:lvl1pPr marR="0" lvl="0" indent="0" algn="ctr" fontAlgn="auto">
              <a:lnSpc>
                <a:spcPct val="100000"/>
              </a:lnSpc>
              <a:spcBef>
                <a:spcPts val="0"/>
              </a:spcBef>
              <a:spcAft>
                <a:spcPts val="200"/>
              </a:spcAft>
              <a:buClrTx/>
              <a:buSzTx/>
              <a:buFontTx/>
              <a:buNone/>
              <a:tabLst/>
              <a:defRPr kumimoji="0" sz="900" b="0" i="0" u="none" strike="noStrike" cap="none" spc="150" normalizeH="0" baseline="0">
                <a:ln>
                  <a:noFill/>
                </a:ln>
                <a:effectLst/>
                <a:uLnTx/>
                <a:uFillTx/>
              </a:defRPr>
            </a:lvl1pPr>
            <a:lvl2pPr marL="0" lvl="1" algn="ctr">
              <a:defRPr sz="700" spc="50"/>
            </a:lvl2pPr>
          </a:lstStyle>
          <a:p>
            <a:pPr algn="l"/>
            <a:r>
              <a:rPr lang="en-US" b="0" i="0">
                <a:solidFill>
                  <a:schemeClr val="bg1"/>
                </a:solidFill>
                <a:latin typeface="Bernina Sans Offc" panose="02000000000000000000" pitchFamily="2" charset="77"/>
              </a:rPr>
              <a:t>PRESENTER</a:t>
            </a:r>
          </a:p>
        </p:txBody>
      </p:sp>
    </p:spTree>
    <p:extLst>
      <p:ext uri="{BB962C8B-B14F-4D97-AF65-F5344CB8AC3E}">
        <p14:creationId xmlns:p14="http://schemas.microsoft.com/office/powerpoint/2010/main" val="16123773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69A87EAB-ECFB-12A5-B663-C2F3E1154B41}"/>
              </a:ext>
            </a:extLst>
          </p:cNvPr>
          <p:cNvPicPr>
            <a:picLocks noChangeAspect="1"/>
          </p:cNvPicPr>
          <p:nvPr userDrawn="1"/>
        </p:nvPicPr>
        <p:blipFill>
          <a:blip r:embed="rId2"/>
          <a:stretch>
            <a:fillRect/>
          </a:stretch>
        </p:blipFill>
        <p:spPr>
          <a:xfrm>
            <a:off x="-24670" y="1"/>
            <a:ext cx="12216669" cy="6858000"/>
          </a:xfrm>
          <a:prstGeom prst="rect">
            <a:avLst/>
          </a:prstGeom>
        </p:spPr>
      </p:pic>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2" name="Oval 11">
            <a:extLst>
              <a:ext uri="{FF2B5EF4-FFF2-40B4-BE49-F238E27FC236}">
                <a16:creationId xmlns:a16="http://schemas.microsoft.com/office/drawing/2014/main" id="{E22FC507-56F8-F51A-98AD-D9D44D677E5F}"/>
              </a:ext>
            </a:extLst>
          </p:cNvPr>
          <p:cNvSpPr/>
          <p:nvPr userDrawn="1"/>
        </p:nvSpPr>
        <p:spPr>
          <a:xfrm>
            <a:off x="9385737" y="4713889"/>
            <a:ext cx="136635" cy="136635"/>
          </a:xfrm>
          <a:prstGeom prst="ellipse">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Oval 13">
            <a:extLst>
              <a:ext uri="{FF2B5EF4-FFF2-40B4-BE49-F238E27FC236}">
                <a16:creationId xmlns:a16="http://schemas.microsoft.com/office/drawing/2014/main" id="{F61D9A05-5711-78DD-AE26-A0702F4FA81F}"/>
              </a:ext>
            </a:extLst>
          </p:cNvPr>
          <p:cNvSpPr/>
          <p:nvPr userDrawn="1"/>
        </p:nvSpPr>
        <p:spPr>
          <a:xfrm>
            <a:off x="10592948" y="4682358"/>
            <a:ext cx="136635" cy="136635"/>
          </a:xfrm>
          <a:prstGeom prst="ellipse">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3" name="Rectangle 22">
            <a:extLst>
              <a:ext uri="{FF2B5EF4-FFF2-40B4-BE49-F238E27FC236}">
                <a16:creationId xmlns:a16="http://schemas.microsoft.com/office/drawing/2014/main" id="{494835BC-BDA6-61EA-8CE3-F8E8DCF8FFBC}"/>
              </a:ext>
            </a:extLst>
          </p:cNvPr>
          <p:cNvSpPr/>
          <p:nvPr userDrawn="1"/>
        </p:nvSpPr>
        <p:spPr>
          <a:xfrm>
            <a:off x="1189349" y="1477887"/>
            <a:ext cx="9813302" cy="3902226"/>
          </a:xfrm>
          <a:prstGeom prst="rect">
            <a:avLst/>
          </a:prstGeom>
          <a:gradFill flip="none" rotWithShape="1">
            <a:gsLst>
              <a:gs pos="0">
                <a:schemeClr val="bg1"/>
              </a:gs>
              <a:gs pos="100000">
                <a:schemeClr val="bg1">
                  <a:lumMod val="95000"/>
                </a:schemeClr>
              </a:gs>
            </a:gsLst>
            <a:lin ang="5400000" scaled="1"/>
            <a:tileRect/>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1272460" y="2864037"/>
            <a:ext cx="9604088" cy="564963"/>
          </a:xfrm>
        </p:spPr>
        <p:txBody>
          <a:bodyPr wrap="square" tIns="0" bIns="0" anchor="b">
            <a:spAutoFit/>
          </a:bodyPr>
          <a:lstStyle>
            <a:lvl1pPr algn="ctr">
              <a:defRPr sz="4000">
                <a:solidFill>
                  <a:schemeClr val="tx1"/>
                </a:solidFill>
                <a:latin typeface="+mj-lt"/>
              </a:defRPr>
            </a:lvl1pPr>
          </a:lstStyle>
          <a:p>
            <a:r>
              <a:rPr lang="en-US"/>
              <a:t>Section title</a:t>
            </a:r>
          </a:p>
        </p:txBody>
      </p:sp>
      <p:sp>
        <p:nvSpPr>
          <p:cNvPr id="3" name="Subtitle 2">
            <a:extLst>
              <a:ext uri="{FF2B5EF4-FFF2-40B4-BE49-F238E27FC236}">
                <a16:creationId xmlns:a16="http://schemas.microsoft.com/office/drawing/2014/main" id="{74EB7E4E-D906-E666-0421-A39F2A511A64}"/>
              </a:ext>
            </a:extLst>
          </p:cNvPr>
          <p:cNvSpPr>
            <a:spLocks noGrp="1"/>
          </p:cNvSpPr>
          <p:nvPr>
            <p:ph type="subTitle" idx="1" hasCustomPrompt="1"/>
          </p:nvPr>
        </p:nvSpPr>
        <p:spPr>
          <a:xfrm>
            <a:off x="1448430" y="3766215"/>
            <a:ext cx="9428116" cy="510438"/>
          </a:xfrm>
          <a:prstGeom prst="rect">
            <a:avLst/>
          </a:prstGeom>
          <a:ln w="38100">
            <a:noFill/>
          </a:ln>
        </p:spPr>
        <p:style>
          <a:lnRef idx="1">
            <a:schemeClr val="accent1"/>
          </a:lnRef>
          <a:fillRef idx="0">
            <a:schemeClr val="accent1"/>
          </a:fillRef>
          <a:effectRef idx="0">
            <a:schemeClr val="accent1"/>
          </a:effectRef>
          <a:fontRef idx="minor">
            <a:schemeClr val="tx1"/>
          </a:fontRef>
        </p:style>
        <p:txBody>
          <a:bodyPr wrap="square" tIns="180000">
            <a:spAutoFit/>
          </a:bodyPr>
          <a:lstStyle>
            <a:lvl1pPr marL="0" indent="0" algn="ctr">
              <a:spcBef>
                <a:spcPts val="0"/>
              </a:spcBef>
              <a:buNone/>
              <a:defRPr sz="2000" b="0" i="0">
                <a:solidFill>
                  <a:schemeClr val="tx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Lorem ipsum dolor sit </a:t>
            </a:r>
            <a:r>
              <a:rPr lang="en-US" err="1">
                <a:latin typeface="+mn-lt"/>
              </a:rPr>
              <a:t>amet</a:t>
            </a:r>
            <a:endParaRPr lang="en-US"/>
          </a:p>
        </p:txBody>
      </p:sp>
      <p:sp>
        <p:nvSpPr>
          <p:cNvPr id="24" name="Rectangle 23">
            <a:extLst>
              <a:ext uri="{FF2B5EF4-FFF2-40B4-BE49-F238E27FC236}">
                <a16:creationId xmlns:a16="http://schemas.microsoft.com/office/drawing/2014/main" id="{27A37699-0B46-02FA-D61B-FC4D0C89037C}"/>
              </a:ext>
            </a:extLst>
          </p:cNvPr>
          <p:cNvSpPr/>
          <p:nvPr userDrawn="1"/>
        </p:nvSpPr>
        <p:spPr>
          <a:xfrm>
            <a:off x="5529070" y="3554359"/>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Tree>
    <p:extLst>
      <p:ext uri="{BB962C8B-B14F-4D97-AF65-F5344CB8AC3E}">
        <p14:creationId xmlns:p14="http://schemas.microsoft.com/office/powerpoint/2010/main" val="41418976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1A5C6E1-E890-C074-8E7A-B4EF2ABF458F}"/>
              </a:ext>
            </a:extLst>
          </p:cNvPr>
          <p:cNvSpPr>
            <a:spLocks noGrp="1"/>
          </p:cNvSpPr>
          <p:nvPr>
            <p:ph sz="quarter" idx="23"/>
          </p:nvPr>
        </p:nvSpPr>
        <p:spPr>
          <a:xfrm>
            <a:off x="442913" y="1376313"/>
            <a:ext cx="11306175" cy="4860976"/>
          </a:xfrm>
        </p:spPr>
        <p:txBody>
          <a:bodyPr>
            <a:normAutofit/>
          </a:bodyPr>
          <a:lstStyle>
            <a:lvl1pPr>
              <a:defRPr sz="2400" b="0" i="0">
                <a:latin typeface="Bernina Sans Offc" panose="02000000000000000000" pitchFamily="2" charset="77"/>
              </a:defRPr>
            </a:lvl1pPr>
            <a:lvl2pPr>
              <a:defRPr sz="1800" b="0" i="0">
                <a:latin typeface="Bernina Sans Offc" panose="02000000000000000000" pitchFamily="2" charset="77"/>
              </a:defRPr>
            </a:lvl2pPr>
            <a:lvl3pPr>
              <a:defRPr sz="1600" b="0" i="0">
                <a:latin typeface="Bernina Sans Offc" panose="02000000000000000000" pitchFamily="2" charset="77"/>
              </a:defRPr>
            </a:lvl3pPr>
            <a:lvl4pPr>
              <a:defRPr sz="1400" b="0" i="0">
                <a:latin typeface="Bernina Sans Offc" panose="02000000000000000000" pitchFamily="2" charset="77"/>
              </a:defRPr>
            </a:lvl4pPr>
            <a:lvl5pPr>
              <a:defRPr sz="1200" b="0" i="0">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2" name="Date Placeholder 1">
            <a:extLst>
              <a:ext uri="{FF2B5EF4-FFF2-40B4-BE49-F238E27FC236}">
                <a16:creationId xmlns:a16="http://schemas.microsoft.com/office/drawing/2014/main" id="{380EC012-71B8-8CBC-9E58-C40424FCE6F6}"/>
              </a:ext>
            </a:extLst>
          </p:cNvPr>
          <p:cNvSpPr>
            <a:spLocks noGrp="1"/>
          </p:cNvSpPr>
          <p:nvPr>
            <p:ph type="dt" sz="half" idx="24"/>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 name="Footer Placeholder 2">
            <a:extLst>
              <a:ext uri="{FF2B5EF4-FFF2-40B4-BE49-F238E27FC236}">
                <a16:creationId xmlns:a16="http://schemas.microsoft.com/office/drawing/2014/main" id="{24690E3E-1227-A4AA-3E36-0ECA7C06F9E8}"/>
              </a:ext>
            </a:extLst>
          </p:cNvPr>
          <p:cNvSpPr>
            <a:spLocks noGrp="1"/>
          </p:cNvSpPr>
          <p:nvPr>
            <p:ph type="ftr" sz="quarter" idx="25"/>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5" name="Slide Number Placeholder 4">
            <a:extLst>
              <a:ext uri="{FF2B5EF4-FFF2-40B4-BE49-F238E27FC236}">
                <a16:creationId xmlns:a16="http://schemas.microsoft.com/office/drawing/2014/main" id="{4B4DB306-81A5-B8A1-E21E-597C192F36B2}"/>
              </a:ext>
            </a:extLst>
          </p:cNvPr>
          <p:cNvSpPr>
            <a:spLocks noGrp="1"/>
          </p:cNvSpPr>
          <p:nvPr>
            <p:ph type="sldNum" sz="quarter" idx="26"/>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6" name="Rectangle 5">
            <a:extLst>
              <a:ext uri="{FF2B5EF4-FFF2-40B4-BE49-F238E27FC236}">
                <a16:creationId xmlns:a16="http://schemas.microsoft.com/office/drawing/2014/main" id="{959ADC9E-22DF-D463-95AE-F53BF7942A86}"/>
              </a:ext>
            </a:extLst>
          </p:cNvPr>
          <p:cNvSpPr/>
          <p:nvPr userDrawn="1"/>
        </p:nvSpPr>
        <p:spPr>
          <a:xfrm>
            <a:off x="534733"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7" name="Title 19">
            <a:extLst>
              <a:ext uri="{FF2B5EF4-FFF2-40B4-BE49-F238E27FC236}">
                <a16:creationId xmlns:a16="http://schemas.microsoft.com/office/drawing/2014/main" id="{2173E285-EF80-3543-C6A2-5A4754D4D56A}"/>
              </a:ext>
            </a:extLst>
          </p:cNvPr>
          <p:cNvSpPr>
            <a:spLocks noGrp="1"/>
          </p:cNvSpPr>
          <p:nvPr>
            <p:ph type="title"/>
          </p:nvPr>
        </p:nvSpPr>
        <p:spPr>
          <a:xfrm>
            <a:off x="442913" y="225425"/>
            <a:ext cx="11508081" cy="827088"/>
          </a:xfrm>
        </p:spPr>
        <p:txBody>
          <a:bodyPr/>
          <a:lstStyle/>
          <a:p>
            <a:r>
              <a:rPr lang="en-GB"/>
              <a:t>Click to edit Master title style</a:t>
            </a:r>
            <a:endParaRPr lang="en-CA"/>
          </a:p>
        </p:txBody>
      </p:sp>
    </p:spTree>
    <p:extLst>
      <p:ext uri="{BB962C8B-B14F-4D97-AF65-F5344CB8AC3E}">
        <p14:creationId xmlns:p14="http://schemas.microsoft.com/office/powerpoint/2010/main" val="33955166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tandard slide with photo">
    <p:spTree>
      <p:nvGrpSpPr>
        <p:cNvPr id="1" name=""/>
        <p:cNvGrpSpPr/>
        <p:nvPr/>
      </p:nvGrpSpPr>
      <p:grpSpPr>
        <a:xfrm>
          <a:off x="0" y="0"/>
          <a:ext cx="0" cy="0"/>
          <a:chOff x="0" y="0"/>
          <a:chExt cx="0" cy="0"/>
        </a:xfrm>
      </p:grpSpPr>
      <p:sp>
        <p:nvSpPr>
          <p:cNvPr id="14" name="Picture Placeholder 15">
            <a:extLst>
              <a:ext uri="{FF2B5EF4-FFF2-40B4-BE49-F238E27FC236}">
                <a16:creationId xmlns:a16="http://schemas.microsoft.com/office/drawing/2014/main" id="{6A3B9D20-B61E-D6DA-8014-23D28060F4F9}"/>
              </a:ext>
            </a:extLst>
          </p:cNvPr>
          <p:cNvSpPr>
            <a:spLocks noGrp="1"/>
          </p:cNvSpPr>
          <p:nvPr>
            <p:ph type="pic" sz="quarter" idx="13" hasCustomPrompt="1"/>
          </p:nvPr>
        </p:nvSpPr>
        <p:spPr>
          <a:xfrm>
            <a:off x="5365865" y="225425"/>
            <a:ext cx="6576353" cy="6011864"/>
          </a:xfrm>
          <a:prstGeom prst="rect">
            <a:avLst/>
          </a:prstGeom>
          <a:no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20" name="Title 19">
            <a:extLst>
              <a:ext uri="{FF2B5EF4-FFF2-40B4-BE49-F238E27FC236}">
                <a16:creationId xmlns:a16="http://schemas.microsoft.com/office/drawing/2014/main" id="{C034E6B5-4014-39E9-E08C-05A7FA972D7F}"/>
              </a:ext>
            </a:extLst>
          </p:cNvPr>
          <p:cNvSpPr>
            <a:spLocks noGrp="1"/>
          </p:cNvSpPr>
          <p:nvPr>
            <p:ph type="title"/>
          </p:nvPr>
        </p:nvSpPr>
        <p:spPr>
          <a:xfrm>
            <a:off x="442913" y="225425"/>
            <a:ext cx="4572147" cy="827088"/>
          </a:xfrm>
        </p:spPr>
        <p:txBody>
          <a:bodyPr/>
          <a:lstStyle/>
          <a:p>
            <a:r>
              <a:rPr lang="en-GB"/>
              <a:t>Click to edit Master title style</a:t>
            </a:r>
            <a:endParaRPr lang="en-CA"/>
          </a:p>
        </p:txBody>
      </p:sp>
      <p:grpSp>
        <p:nvGrpSpPr>
          <p:cNvPr id="7" name="Group 6">
            <a:extLst>
              <a:ext uri="{FF2B5EF4-FFF2-40B4-BE49-F238E27FC236}">
                <a16:creationId xmlns:a16="http://schemas.microsoft.com/office/drawing/2014/main" id="{D9A5FCD5-6CB6-48D6-2005-915F96D989C5}"/>
              </a:ext>
            </a:extLst>
          </p:cNvPr>
          <p:cNvGrpSpPr/>
          <p:nvPr userDrawn="1"/>
        </p:nvGrpSpPr>
        <p:grpSpPr>
          <a:xfrm>
            <a:off x="12328207" y="-10758"/>
            <a:ext cx="1973057" cy="3229446"/>
            <a:chOff x="12328207" y="-10758"/>
            <a:chExt cx="1973057" cy="3229446"/>
          </a:xfrm>
        </p:grpSpPr>
        <p:sp>
          <p:nvSpPr>
            <p:cNvPr id="9" name="Rectangle 14">
              <a:extLst>
                <a:ext uri="{FF2B5EF4-FFF2-40B4-BE49-F238E27FC236}">
                  <a16:creationId xmlns:a16="http://schemas.microsoft.com/office/drawing/2014/main" id="{451EE6F6-96E7-E1CF-F691-709CA741DDAD}"/>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10" name="Rectangle 9">
              <a:extLst>
                <a:ext uri="{FF2B5EF4-FFF2-40B4-BE49-F238E27FC236}">
                  <a16:creationId xmlns:a16="http://schemas.microsoft.com/office/drawing/2014/main" id="{2B8746AC-A978-860C-40CA-C08D14AC11BC}"/>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0" i="0" kern="1200" baseline="0">
                  <a:solidFill>
                    <a:schemeClr val="tx1"/>
                  </a:solidFill>
                  <a:latin typeface="+mj-lt"/>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Segoe UI" panose="020B0502040204020203" pitchFamily="34" charset="0"/>
                  <a:cs typeface="Raleway" charset="0"/>
                </a:rPr>
                <a:t>You can move the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mockup</a:t>
              </a:r>
              <a:r>
                <a:rPr lang="zh-TW" altLang="en-US" sz="900" b="0" i="0" kern="1200">
                  <a:solidFill>
                    <a:srgbClr val="464B54"/>
                  </a:solidFill>
                  <a:latin typeface="Bernina Sans Offc" panose="02000000000000000000" pitchFamily="2" charset="77"/>
                  <a:ea typeface="Segoe UI" panose="020B0502040204020203" pitchFamily="34" charset="0"/>
                  <a:cs typeface="Raleway" charset="0"/>
                </a:rPr>
                <a:t> </a:t>
              </a:r>
              <a:r>
                <a:rPr lang="en-US" sz="900" b="0" i="0" kern="1200">
                  <a:solidFill>
                    <a:srgbClr val="464B54"/>
                  </a:solidFill>
                  <a:latin typeface="Bernina Sans Offc" panose="02000000000000000000"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mockup</a:t>
              </a:r>
              <a:r>
                <a:rPr lang="zh-TW" altLang="en-US" sz="900" b="0" i="0" kern="1200">
                  <a:solidFill>
                    <a:srgbClr val="464B54"/>
                  </a:solidFill>
                  <a:latin typeface="Bernina Sans Offc" panose="02000000000000000000" pitchFamily="2" charset="77"/>
                  <a:ea typeface="Segoe UI" panose="020B0502040204020203" pitchFamily="34" charset="0"/>
                  <a:cs typeface="Raleway" charset="0"/>
                </a:rPr>
                <a:t>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background</a:t>
              </a:r>
              <a:r>
                <a:rPr lang="en-US" sz="900" b="0" i="0" kern="1200">
                  <a:solidFill>
                    <a:srgbClr val="464B54"/>
                  </a:solidFill>
                  <a:latin typeface="Bernina Sans Offc" panose="02000000000000000000" pitchFamily="2" charset="77"/>
                  <a:ea typeface="Segoe UI" panose="020B0502040204020203" pitchFamily="34" charset="0"/>
                  <a:cs typeface="Raleway" charset="0"/>
                </a:rPr>
                <a:t> and the image placeholder</a:t>
              </a:r>
            </a:p>
          </p:txBody>
        </p:sp>
      </p:gr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11" name="Content Placeholder 3">
            <a:extLst>
              <a:ext uri="{FF2B5EF4-FFF2-40B4-BE49-F238E27FC236}">
                <a16:creationId xmlns:a16="http://schemas.microsoft.com/office/drawing/2014/main" id="{BE8EE840-559E-39C0-A0B9-B7BC1CF60B59}"/>
              </a:ext>
            </a:extLst>
          </p:cNvPr>
          <p:cNvSpPr>
            <a:spLocks noGrp="1"/>
          </p:cNvSpPr>
          <p:nvPr>
            <p:ph sz="quarter" idx="23"/>
          </p:nvPr>
        </p:nvSpPr>
        <p:spPr>
          <a:xfrm>
            <a:off x="442913" y="1376313"/>
            <a:ext cx="4572147" cy="4860976"/>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13" name="Rectangle 12">
            <a:extLst>
              <a:ext uri="{FF2B5EF4-FFF2-40B4-BE49-F238E27FC236}">
                <a16:creationId xmlns:a16="http://schemas.microsoft.com/office/drawing/2014/main" id="{E9AE6A6E-D9B5-47DC-6F61-705C75EC932E}"/>
              </a:ext>
            </a:extLst>
          </p:cNvPr>
          <p:cNvSpPr/>
          <p:nvPr userDrawn="1"/>
        </p:nvSpPr>
        <p:spPr>
          <a:xfrm>
            <a:off x="534733"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2" name="Footer Placeholder 2">
            <a:extLst>
              <a:ext uri="{FF2B5EF4-FFF2-40B4-BE49-F238E27FC236}">
                <a16:creationId xmlns:a16="http://schemas.microsoft.com/office/drawing/2014/main" id="{FACFDA5A-9DD1-95D0-A8D0-0C6AA11073B9}"/>
              </a:ext>
            </a:extLst>
          </p:cNvPr>
          <p:cNvSpPr>
            <a:spLocks noGrp="1"/>
          </p:cNvSpPr>
          <p:nvPr>
            <p:ph type="ftr" sz="quarter" idx="25"/>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Tree>
    <p:extLst>
      <p:ext uri="{BB962C8B-B14F-4D97-AF65-F5344CB8AC3E}">
        <p14:creationId xmlns:p14="http://schemas.microsoft.com/office/powerpoint/2010/main" val="14941229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no line">
    <p:spTree>
      <p:nvGrpSpPr>
        <p:cNvPr id="1" name=""/>
        <p:cNvGrpSpPr/>
        <p:nvPr/>
      </p:nvGrpSpPr>
      <p:grpSpPr>
        <a:xfrm>
          <a:off x="0" y="0"/>
          <a:ext cx="0" cy="0"/>
          <a:chOff x="0" y="0"/>
          <a:chExt cx="0" cy="0"/>
        </a:xfrm>
      </p:grpSpPr>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20" name="Title 19">
            <a:extLst>
              <a:ext uri="{FF2B5EF4-FFF2-40B4-BE49-F238E27FC236}">
                <a16:creationId xmlns:a16="http://schemas.microsoft.com/office/drawing/2014/main" id="{C034E6B5-4014-39E9-E08C-05A7FA972D7F}"/>
              </a:ext>
            </a:extLst>
          </p:cNvPr>
          <p:cNvSpPr>
            <a:spLocks noGrp="1"/>
          </p:cNvSpPr>
          <p:nvPr>
            <p:ph type="title"/>
          </p:nvPr>
        </p:nvSpPr>
        <p:spPr>
          <a:xfrm>
            <a:off x="442913" y="225425"/>
            <a:ext cx="11508081" cy="827088"/>
          </a:xfrm>
        </p:spPr>
        <p:txBody>
          <a:bodyPr/>
          <a:lstStyle/>
          <a:p>
            <a:r>
              <a:rPr lang="en-GB"/>
              <a:t>Click to edit Master title style</a:t>
            </a:r>
            <a:endParaRPr lang="en-CA"/>
          </a:p>
        </p:txBody>
      </p:sp>
      <p:sp>
        <p:nvSpPr>
          <p:cNvPr id="4" name="Footer Placeholder 3">
            <a:extLst>
              <a:ext uri="{FF2B5EF4-FFF2-40B4-BE49-F238E27FC236}">
                <a16:creationId xmlns:a16="http://schemas.microsoft.com/office/drawing/2014/main" id="{34220117-B9D2-514C-CEED-623121DA9EA2}"/>
              </a:ext>
            </a:extLst>
          </p:cNvPr>
          <p:cNvSpPr>
            <a:spLocks noGrp="1"/>
          </p:cNvSpPr>
          <p:nvPr>
            <p:ph type="ftr" sz="quarter" idx="21"/>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Tree>
    <p:extLst>
      <p:ext uri="{BB962C8B-B14F-4D97-AF65-F5344CB8AC3E}">
        <p14:creationId xmlns:p14="http://schemas.microsoft.com/office/powerpoint/2010/main" val="1981872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FBA4F41-6FB6-3EBD-D004-CEB7ED48E955}"/>
              </a:ext>
            </a:extLst>
          </p:cNvPr>
          <p:cNvSpPr>
            <a:spLocks noGrp="1"/>
          </p:cNvSpPr>
          <p:nvPr>
            <p:ph type="pic" sz="quarter" idx="17" hasCustomPrompt="1"/>
          </p:nvPr>
        </p:nvSpPr>
        <p:spPr>
          <a:xfrm>
            <a:off x="0" y="0"/>
            <a:ext cx="12192000" cy="6858000"/>
          </a:xfrm>
          <a:custGeom>
            <a:avLst/>
            <a:gdLst>
              <a:gd name="connsiteX0" fmla="*/ 0 w 12192000"/>
              <a:gd name="connsiteY0" fmla="*/ 0 h 6198577"/>
              <a:gd name="connsiteX1" fmla="*/ 12192000 w 12192000"/>
              <a:gd name="connsiteY1" fmla="*/ 0 h 6198577"/>
              <a:gd name="connsiteX2" fmla="*/ 12192000 w 12192000"/>
              <a:gd name="connsiteY2" fmla="*/ 6198577 h 6198577"/>
              <a:gd name="connsiteX3" fmla="*/ 0 w 12192000"/>
              <a:gd name="connsiteY3" fmla="*/ 6198577 h 6198577"/>
            </a:gdLst>
            <a:ahLst/>
            <a:cxnLst>
              <a:cxn ang="0">
                <a:pos x="connsiteX0" y="connsiteY0"/>
              </a:cxn>
              <a:cxn ang="0">
                <a:pos x="connsiteX1" y="connsiteY1"/>
              </a:cxn>
              <a:cxn ang="0">
                <a:pos x="connsiteX2" y="connsiteY2"/>
              </a:cxn>
              <a:cxn ang="0">
                <a:pos x="connsiteX3" y="connsiteY3"/>
              </a:cxn>
            </a:cxnLst>
            <a:rect l="l" t="t" r="r" b="b"/>
            <a:pathLst>
              <a:path w="12192000" h="6198577">
                <a:moveTo>
                  <a:pt x="0" y="0"/>
                </a:moveTo>
                <a:lnTo>
                  <a:pt x="12192000" y="0"/>
                </a:lnTo>
                <a:lnTo>
                  <a:pt x="12192000" y="6198577"/>
                </a:lnTo>
                <a:lnTo>
                  <a:pt x="0" y="6198577"/>
                </a:lnTo>
                <a:close/>
              </a:path>
            </a:pathLst>
          </a:custGeom>
        </p:spPr>
        <p:txBody>
          <a:bodyPr wrap="square" rIns="396000" anchor="ctr">
            <a:noAutofit/>
          </a:bodyPr>
          <a:lstStyle>
            <a:lvl1pPr marL="0" indent="0" algn="r">
              <a:buNone/>
              <a:defRPr sz="1400" b="0" i="0">
                <a:latin typeface="Bernina Sans Offc" panose="02000000000000000000" pitchFamily="2" charset="77"/>
              </a:defRPr>
            </a:lvl1pPr>
          </a:lstStyle>
          <a:p>
            <a:r>
              <a:rPr lang="en-CA"/>
              <a:t>Drag a photo onto the slide</a:t>
            </a:r>
          </a:p>
        </p:txBody>
      </p:sp>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grpSp>
        <p:nvGrpSpPr>
          <p:cNvPr id="7" name="Group 6">
            <a:extLst>
              <a:ext uri="{FF2B5EF4-FFF2-40B4-BE49-F238E27FC236}">
                <a16:creationId xmlns:a16="http://schemas.microsoft.com/office/drawing/2014/main" id="{D9A5FCD5-6CB6-48D6-2005-915F96D989C5}"/>
              </a:ext>
            </a:extLst>
          </p:cNvPr>
          <p:cNvGrpSpPr/>
          <p:nvPr userDrawn="1"/>
        </p:nvGrpSpPr>
        <p:grpSpPr>
          <a:xfrm>
            <a:off x="12328207" y="-10758"/>
            <a:ext cx="1973057" cy="3229446"/>
            <a:chOff x="12328207" y="-10758"/>
            <a:chExt cx="1973057" cy="3229446"/>
          </a:xfrm>
        </p:grpSpPr>
        <p:sp>
          <p:nvSpPr>
            <p:cNvPr id="9" name="Rectangle 14">
              <a:extLst>
                <a:ext uri="{FF2B5EF4-FFF2-40B4-BE49-F238E27FC236}">
                  <a16:creationId xmlns:a16="http://schemas.microsoft.com/office/drawing/2014/main" id="{451EE6F6-96E7-E1CF-F691-709CA741DDAD}"/>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10" name="Rectangle 9">
              <a:extLst>
                <a:ext uri="{FF2B5EF4-FFF2-40B4-BE49-F238E27FC236}">
                  <a16:creationId xmlns:a16="http://schemas.microsoft.com/office/drawing/2014/main" id="{2B8746AC-A978-860C-40CA-C08D14AC11BC}"/>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0" i="0" kern="1200" baseline="0">
                  <a:solidFill>
                    <a:schemeClr val="tx1"/>
                  </a:solidFill>
                  <a:latin typeface="+mj-lt"/>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Segoe UI" panose="020B0502040204020203" pitchFamily="34" charset="0"/>
                  <a:cs typeface="Raleway" charset="0"/>
                </a:rPr>
                <a:t>You can move the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mockup</a:t>
              </a:r>
              <a:r>
                <a:rPr lang="zh-TW" altLang="en-US" sz="900" b="0" i="0" kern="1200">
                  <a:solidFill>
                    <a:srgbClr val="464B54"/>
                  </a:solidFill>
                  <a:latin typeface="Bernina Sans Offc" panose="02000000000000000000" pitchFamily="2" charset="77"/>
                  <a:ea typeface="Segoe UI" panose="020B0502040204020203" pitchFamily="34" charset="0"/>
                  <a:cs typeface="Raleway" charset="0"/>
                </a:rPr>
                <a:t> </a:t>
              </a:r>
              <a:r>
                <a:rPr lang="en-US" sz="900" b="0" i="0" kern="1200">
                  <a:solidFill>
                    <a:srgbClr val="464B54"/>
                  </a:solidFill>
                  <a:latin typeface="Bernina Sans Offc" panose="02000000000000000000"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mockup</a:t>
              </a:r>
              <a:r>
                <a:rPr lang="zh-TW" altLang="en-US" sz="900" b="0" i="0" kern="1200">
                  <a:solidFill>
                    <a:srgbClr val="464B54"/>
                  </a:solidFill>
                  <a:latin typeface="Bernina Sans Offc" panose="02000000000000000000" pitchFamily="2" charset="77"/>
                  <a:ea typeface="Segoe UI" panose="020B0502040204020203" pitchFamily="34" charset="0"/>
                  <a:cs typeface="Raleway" charset="0"/>
                </a:rPr>
                <a:t>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background</a:t>
              </a:r>
              <a:r>
                <a:rPr lang="en-US" sz="900" b="0" i="0" kern="1200">
                  <a:solidFill>
                    <a:srgbClr val="464B54"/>
                  </a:solidFill>
                  <a:latin typeface="Bernina Sans Offc" panose="02000000000000000000" pitchFamily="2" charset="77"/>
                  <a:ea typeface="Segoe UI" panose="020B0502040204020203" pitchFamily="34" charset="0"/>
                  <a:cs typeface="Raleway" charset="0"/>
                </a:rPr>
                <a:t> and the image placeholder</a:t>
              </a:r>
            </a:p>
          </p:txBody>
        </p:sp>
      </p:grpSp>
      <p:sp>
        <p:nvSpPr>
          <p:cNvPr id="4" name="Footer Placeholder 3">
            <a:extLst>
              <a:ext uri="{FF2B5EF4-FFF2-40B4-BE49-F238E27FC236}">
                <a16:creationId xmlns:a16="http://schemas.microsoft.com/office/drawing/2014/main" id="{34220117-B9D2-514C-CEED-623121DA9EA2}"/>
              </a:ext>
            </a:extLst>
          </p:cNvPr>
          <p:cNvSpPr>
            <a:spLocks noGrp="1"/>
          </p:cNvSpPr>
          <p:nvPr>
            <p:ph type="ftr" sz="quarter" idx="21"/>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Tree>
    <p:extLst>
      <p:ext uri="{BB962C8B-B14F-4D97-AF65-F5344CB8AC3E}">
        <p14:creationId xmlns:p14="http://schemas.microsoft.com/office/powerpoint/2010/main" val="16400449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ndard slide branding">
    <p:spTree>
      <p:nvGrpSpPr>
        <p:cNvPr id="1" name=""/>
        <p:cNvGrpSpPr/>
        <p:nvPr/>
      </p:nvGrpSpPr>
      <p:grpSpPr>
        <a:xfrm>
          <a:off x="0" y="0"/>
          <a:ext cx="0" cy="0"/>
          <a:chOff x="0" y="0"/>
          <a:chExt cx="0" cy="0"/>
        </a:xfrm>
      </p:grpSpPr>
      <p:pic>
        <p:nvPicPr>
          <p:cNvPr id="9" name="Picture 8" descr="Background pattern&#10;&#10;Description automatically generated">
            <a:extLst>
              <a:ext uri="{FF2B5EF4-FFF2-40B4-BE49-F238E27FC236}">
                <a16:creationId xmlns:a16="http://schemas.microsoft.com/office/drawing/2014/main" id="{F72E9BD6-6E18-5D62-D9E6-89605DA6B323}"/>
              </a:ext>
            </a:extLst>
          </p:cNvPr>
          <p:cNvPicPr>
            <a:picLocks noChangeAspect="1"/>
          </p:cNvPicPr>
          <p:nvPr userDrawn="1"/>
        </p:nvPicPr>
        <p:blipFill>
          <a:blip r:embed="rId2"/>
          <a:stretch>
            <a:fillRect/>
          </a:stretch>
        </p:blipFill>
        <p:spPr>
          <a:xfrm>
            <a:off x="-24670" y="1"/>
            <a:ext cx="12216669" cy="6858000"/>
          </a:xfrm>
          <a:prstGeom prst="rect">
            <a:avLst/>
          </a:prstGeom>
        </p:spPr>
      </p:pic>
      <p:sp>
        <p:nvSpPr>
          <p:cNvPr id="13" name="Rectangle 12">
            <a:extLst>
              <a:ext uri="{FF2B5EF4-FFF2-40B4-BE49-F238E27FC236}">
                <a16:creationId xmlns:a16="http://schemas.microsoft.com/office/drawing/2014/main" id="{60336314-2883-C315-2BBD-87198727798E}"/>
              </a:ext>
            </a:extLst>
          </p:cNvPr>
          <p:cNvSpPr/>
          <p:nvPr userDrawn="1"/>
        </p:nvSpPr>
        <p:spPr>
          <a:xfrm>
            <a:off x="350951" y="370390"/>
            <a:ext cx="11514456" cy="5991844"/>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 name="Content Placeholder 3">
            <a:extLst>
              <a:ext uri="{FF2B5EF4-FFF2-40B4-BE49-F238E27FC236}">
                <a16:creationId xmlns:a16="http://schemas.microsoft.com/office/drawing/2014/main" id="{81A5C6E1-E890-C074-8E7A-B4EF2ABF458F}"/>
              </a:ext>
            </a:extLst>
          </p:cNvPr>
          <p:cNvSpPr>
            <a:spLocks noGrp="1"/>
          </p:cNvSpPr>
          <p:nvPr>
            <p:ph sz="quarter" idx="23"/>
          </p:nvPr>
        </p:nvSpPr>
        <p:spPr>
          <a:xfrm>
            <a:off x="510826" y="1687652"/>
            <a:ext cx="11189338" cy="4507017"/>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2" name="Date Placeholder 1">
            <a:extLst>
              <a:ext uri="{FF2B5EF4-FFF2-40B4-BE49-F238E27FC236}">
                <a16:creationId xmlns:a16="http://schemas.microsoft.com/office/drawing/2014/main" id="{380EC012-71B8-8CBC-9E58-C40424FCE6F6}"/>
              </a:ext>
            </a:extLst>
          </p:cNvPr>
          <p:cNvSpPr>
            <a:spLocks noGrp="1"/>
          </p:cNvSpPr>
          <p:nvPr>
            <p:ph type="dt" sz="half" idx="24"/>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 name="Footer Placeholder 2">
            <a:extLst>
              <a:ext uri="{FF2B5EF4-FFF2-40B4-BE49-F238E27FC236}">
                <a16:creationId xmlns:a16="http://schemas.microsoft.com/office/drawing/2014/main" id="{24690E3E-1227-A4AA-3E36-0ECA7C06F9E8}"/>
              </a:ext>
            </a:extLst>
          </p:cNvPr>
          <p:cNvSpPr>
            <a:spLocks noGrp="1"/>
          </p:cNvSpPr>
          <p:nvPr>
            <p:ph type="ftr" sz="quarter" idx="25"/>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r>
              <a:rPr lang="en-US"/>
              <a:t>CONFIDENTIAL</a:t>
            </a:r>
          </a:p>
        </p:txBody>
      </p:sp>
      <p:sp>
        <p:nvSpPr>
          <p:cNvPr id="5" name="Slide Number Placeholder 4">
            <a:extLst>
              <a:ext uri="{FF2B5EF4-FFF2-40B4-BE49-F238E27FC236}">
                <a16:creationId xmlns:a16="http://schemas.microsoft.com/office/drawing/2014/main" id="{4B4DB306-81A5-B8A1-E21E-597C192F36B2}"/>
              </a:ext>
            </a:extLst>
          </p:cNvPr>
          <p:cNvSpPr>
            <a:spLocks noGrp="1"/>
          </p:cNvSpPr>
          <p:nvPr>
            <p:ph type="sldNum" sz="quarter" idx="26"/>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sp>
        <p:nvSpPr>
          <p:cNvPr id="6" name="Rectangle 5">
            <a:extLst>
              <a:ext uri="{FF2B5EF4-FFF2-40B4-BE49-F238E27FC236}">
                <a16:creationId xmlns:a16="http://schemas.microsoft.com/office/drawing/2014/main" id="{959ADC9E-22DF-D463-95AE-F53BF7942A86}"/>
              </a:ext>
            </a:extLst>
          </p:cNvPr>
          <p:cNvSpPr/>
          <p:nvPr userDrawn="1"/>
        </p:nvSpPr>
        <p:spPr>
          <a:xfrm>
            <a:off x="602643" y="1439995"/>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7" name="Title 19">
            <a:extLst>
              <a:ext uri="{FF2B5EF4-FFF2-40B4-BE49-F238E27FC236}">
                <a16:creationId xmlns:a16="http://schemas.microsoft.com/office/drawing/2014/main" id="{2173E285-EF80-3543-C6A2-5A4754D4D56A}"/>
              </a:ext>
            </a:extLst>
          </p:cNvPr>
          <p:cNvSpPr>
            <a:spLocks noGrp="1"/>
          </p:cNvSpPr>
          <p:nvPr>
            <p:ph type="title"/>
          </p:nvPr>
        </p:nvSpPr>
        <p:spPr>
          <a:xfrm>
            <a:off x="510824" y="488178"/>
            <a:ext cx="11189338" cy="815291"/>
          </a:xfrm>
        </p:spPr>
        <p:txBody>
          <a:bodyPr/>
          <a:lstStyle/>
          <a:p>
            <a:r>
              <a:rPr lang="en-GB"/>
              <a:t>Click to edit Master title style</a:t>
            </a:r>
            <a:endParaRPr lang="en-CA"/>
          </a:p>
        </p:txBody>
      </p:sp>
      <p:cxnSp>
        <p:nvCxnSpPr>
          <p:cNvPr id="8" name="Straight Connector 7">
            <a:extLst>
              <a:ext uri="{FF2B5EF4-FFF2-40B4-BE49-F238E27FC236}">
                <a16:creationId xmlns:a16="http://schemas.microsoft.com/office/drawing/2014/main" id="{585C701B-F468-40B6-F458-0C01F394CD2C}"/>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1DA05F8A-D9EA-2548-5FA4-AE4587CB36E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1696848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ndard slide with photo branded Brandin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EA4041-4F74-538D-974E-2F00659608C6}"/>
              </a:ext>
            </a:extLst>
          </p:cNvPr>
          <p:cNvPicPr>
            <a:picLocks noChangeAspect="1"/>
          </p:cNvPicPr>
          <p:nvPr userDrawn="1"/>
        </p:nvPicPr>
        <p:blipFill>
          <a:blip r:embed="rId2"/>
          <a:stretch>
            <a:fillRect/>
          </a:stretch>
        </p:blipFill>
        <p:spPr>
          <a:xfrm rot="7200000">
            <a:off x="3872879" y="574212"/>
            <a:ext cx="13143781" cy="8548397"/>
          </a:xfrm>
          <a:prstGeom prst="rect">
            <a:avLst/>
          </a:prstGeom>
        </p:spPr>
      </p:pic>
      <p:sp>
        <p:nvSpPr>
          <p:cNvPr id="11" name="Picture Placeholder 15">
            <a:extLst>
              <a:ext uri="{FF2B5EF4-FFF2-40B4-BE49-F238E27FC236}">
                <a16:creationId xmlns:a16="http://schemas.microsoft.com/office/drawing/2014/main" id="{B61A767C-9629-3017-84C1-62ECCC790BA3}"/>
              </a:ext>
            </a:extLst>
          </p:cNvPr>
          <p:cNvSpPr>
            <a:spLocks noGrp="1"/>
          </p:cNvSpPr>
          <p:nvPr>
            <p:ph type="pic" sz="quarter" idx="13" hasCustomPrompt="1"/>
          </p:nvPr>
        </p:nvSpPr>
        <p:spPr>
          <a:xfrm>
            <a:off x="6069958" y="1376313"/>
            <a:ext cx="5679130" cy="4860976"/>
          </a:xfrm>
          <a:prstGeom prst="rect">
            <a:avLst/>
          </a:prstGeom>
          <a:solidFill>
            <a:schemeClr val="bg1"/>
          </a:solidFill>
          <a:effectLst>
            <a:outerShdw blurRad="228600" dist="76200" algn="ctr" rotWithShape="0">
              <a:prstClr val="black">
                <a:alpha val="15000"/>
              </a:prstClr>
            </a:outerShdw>
          </a:effectLst>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grpSp>
        <p:nvGrpSpPr>
          <p:cNvPr id="2" name="Group 1">
            <a:extLst>
              <a:ext uri="{FF2B5EF4-FFF2-40B4-BE49-F238E27FC236}">
                <a16:creationId xmlns:a16="http://schemas.microsoft.com/office/drawing/2014/main" id="{10B53751-5DD7-9BE6-9859-79766A3C1490}"/>
              </a:ext>
            </a:extLst>
          </p:cNvPr>
          <p:cNvGrpSpPr/>
          <p:nvPr userDrawn="1"/>
        </p:nvGrpSpPr>
        <p:grpSpPr>
          <a:xfrm>
            <a:off x="12328207" y="-10758"/>
            <a:ext cx="1973057" cy="2302544"/>
            <a:chOff x="12328207" y="-10758"/>
            <a:chExt cx="1973057" cy="2302544"/>
          </a:xfrm>
        </p:grpSpPr>
        <p:sp>
          <p:nvSpPr>
            <p:cNvPr id="4" name="Rectangle 14">
              <a:extLst>
                <a:ext uri="{FF2B5EF4-FFF2-40B4-BE49-F238E27FC236}">
                  <a16:creationId xmlns:a16="http://schemas.microsoft.com/office/drawing/2014/main" id="{8B178A0A-C7B5-E965-67C9-18E4103963D2}"/>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5" name="Rectangle 4">
              <a:extLst>
                <a:ext uri="{FF2B5EF4-FFF2-40B4-BE49-F238E27FC236}">
                  <a16:creationId xmlns:a16="http://schemas.microsoft.com/office/drawing/2014/main" id="{75ADDDFF-C458-25FE-059B-D86802A42CBC}"/>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a:t>
              </a:r>
              <a:r>
                <a:rPr lang="en-US" sz="900" b="0" i="0" kern="1200">
                  <a:solidFill>
                    <a:schemeClr val="tx1"/>
                  </a:solidFill>
                  <a:latin typeface="Bernina Sans Offc" panose="02000000000000000000" pitchFamily="2" charset="77"/>
                  <a:ea typeface="Raleway" charset="0"/>
                  <a:cs typeface="Raleway" charset="0"/>
                </a:rPr>
                <a:t>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p:txBody>
        </p:sp>
      </p:grpSp>
      <p:sp>
        <p:nvSpPr>
          <p:cNvPr id="8" name="Date Placeholder 7">
            <a:extLst>
              <a:ext uri="{FF2B5EF4-FFF2-40B4-BE49-F238E27FC236}">
                <a16:creationId xmlns:a16="http://schemas.microsoft.com/office/drawing/2014/main" id="{93FF35F1-EF8B-FC06-AA0F-40406CEF01C3}"/>
              </a:ext>
            </a:extLst>
          </p:cNvPr>
          <p:cNvSpPr>
            <a:spLocks noGrp="1"/>
          </p:cNvSpPr>
          <p:nvPr>
            <p:ph type="dt" sz="half" idx="14"/>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9" name="Footer Placeholder 8">
            <a:extLst>
              <a:ext uri="{FF2B5EF4-FFF2-40B4-BE49-F238E27FC236}">
                <a16:creationId xmlns:a16="http://schemas.microsoft.com/office/drawing/2014/main" id="{4A9C7870-9D27-38B7-2271-9D2201F8C99A}"/>
              </a:ext>
            </a:extLst>
          </p:cNvPr>
          <p:cNvSpPr>
            <a:spLocks noGrp="1"/>
          </p:cNvSpPr>
          <p:nvPr>
            <p:ph type="ftr" sz="quarter" idx="15"/>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7" name="Slide Number Placeholder 5">
            <a:extLst>
              <a:ext uri="{FF2B5EF4-FFF2-40B4-BE49-F238E27FC236}">
                <a16:creationId xmlns:a16="http://schemas.microsoft.com/office/drawing/2014/main" id="{8C9F75CF-5DE9-4CE8-1B4E-EC71160322E2}"/>
              </a:ext>
            </a:extLst>
          </p:cNvPr>
          <p:cNvSpPr>
            <a:spLocks noGrp="1"/>
          </p:cNvSpPr>
          <p:nvPr>
            <p:ph type="sldNum" sz="quarter" idx="4"/>
          </p:nvPr>
        </p:nvSpPr>
        <p:spPr>
          <a:xfrm>
            <a:off x="11417212" y="6487290"/>
            <a:ext cx="410527" cy="246221"/>
          </a:xfrm>
          <a:prstGeom prst="rect">
            <a:avLst/>
          </a:prstGeom>
        </p:spPr>
        <p:txBody>
          <a:bodyPr vert="horz" lIns="91440" tIns="45720" rIns="91440" bIns="45720" rtlCol="0" anchor="ctr">
            <a:spAutoFit/>
          </a:bodyPr>
          <a:lstStyle>
            <a:lvl1pPr algn="l">
              <a:defRPr sz="1000"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cxnSp>
        <p:nvCxnSpPr>
          <p:cNvPr id="12" name="Straight Connector 11">
            <a:extLst>
              <a:ext uri="{FF2B5EF4-FFF2-40B4-BE49-F238E27FC236}">
                <a16:creationId xmlns:a16="http://schemas.microsoft.com/office/drawing/2014/main" id="{166F2807-9128-5A78-5BDC-D9B3E334F328}"/>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95E691D-1964-3400-A1D7-D8F177C06CDC}"/>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
        <p:nvSpPr>
          <p:cNvPr id="20" name="Content Placeholder 3">
            <a:extLst>
              <a:ext uri="{FF2B5EF4-FFF2-40B4-BE49-F238E27FC236}">
                <a16:creationId xmlns:a16="http://schemas.microsoft.com/office/drawing/2014/main" id="{EAD1C405-836A-65A4-74D9-23CE3C795CC6}"/>
              </a:ext>
            </a:extLst>
          </p:cNvPr>
          <p:cNvSpPr>
            <a:spLocks noGrp="1"/>
          </p:cNvSpPr>
          <p:nvPr>
            <p:ph sz="quarter" idx="23"/>
          </p:nvPr>
        </p:nvSpPr>
        <p:spPr>
          <a:xfrm>
            <a:off x="442913" y="1376313"/>
            <a:ext cx="5219789" cy="4860976"/>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21" name="Rectangle 20">
            <a:extLst>
              <a:ext uri="{FF2B5EF4-FFF2-40B4-BE49-F238E27FC236}">
                <a16:creationId xmlns:a16="http://schemas.microsoft.com/office/drawing/2014/main" id="{704E53B2-E540-46DD-3A31-86EA2C7A52FB}"/>
              </a:ext>
            </a:extLst>
          </p:cNvPr>
          <p:cNvSpPr/>
          <p:nvPr userDrawn="1"/>
        </p:nvSpPr>
        <p:spPr>
          <a:xfrm>
            <a:off x="534733"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22" name="Title 19">
            <a:extLst>
              <a:ext uri="{FF2B5EF4-FFF2-40B4-BE49-F238E27FC236}">
                <a16:creationId xmlns:a16="http://schemas.microsoft.com/office/drawing/2014/main" id="{908D7C02-8FC8-FEFD-B2A0-E45ECFFC678C}"/>
              </a:ext>
            </a:extLst>
          </p:cNvPr>
          <p:cNvSpPr>
            <a:spLocks noGrp="1"/>
          </p:cNvSpPr>
          <p:nvPr>
            <p:ph type="title"/>
          </p:nvPr>
        </p:nvSpPr>
        <p:spPr>
          <a:xfrm>
            <a:off x="442913" y="225425"/>
            <a:ext cx="8944275" cy="827088"/>
          </a:xfrm>
        </p:spPr>
        <p:txBody>
          <a:bodyPr/>
          <a:lstStyle/>
          <a:p>
            <a:r>
              <a:rPr lang="en-GB"/>
              <a:t>Click to edit Master title style</a:t>
            </a:r>
            <a:endParaRPr lang="en-CA"/>
          </a:p>
        </p:txBody>
      </p:sp>
      <p:grpSp>
        <p:nvGrpSpPr>
          <p:cNvPr id="3" name="Group 2">
            <a:extLst>
              <a:ext uri="{FF2B5EF4-FFF2-40B4-BE49-F238E27FC236}">
                <a16:creationId xmlns:a16="http://schemas.microsoft.com/office/drawing/2014/main" id="{48A49F26-C5CC-FA1D-EB87-2EADB7364128}"/>
              </a:ext>
            </a:extLst>
          </p:cNvPr>
          <p:cNvGrpSpPr/>
          <p:nvPr userDrawn="1"/>
        </p:nvGrpSpPr>
        <p:grpSpPr>
          <a:xfrm>
            <a:off x="12328207" y="-10758"/>
            <a:ext cx="1973057" cy="3229446"/>
            <a:chOff x="12328207" y="-10758"/>
            <a:chExt cx="1973057" cy="3229446"/>
          </a:xfrm>
        </p:grpSpPr>
        <p:sp>
          <p:nvSpPr>
            <p:cNvPr id="10" name="Rectangle 14">
              <a:extLst>
                <a:ext uri="{FF2B5EF4-FFF2-40B4-BE49-F238E27FC236}">
                  <a16:creationId xmlns:a16="http://schemas.microsoft.com/office/drawing/2014/main" id="{0CA13E23-9DF7-0544-F5DA-BDF7AD60CD9F}"/>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17" name="Rectangle 16">
              <a:extLst>
                <a:ext uri="{FF2B5EF4-FFF2-40B4-BE49-F238E27FC236}">
                  <a16:creationId xmlns:a16="http://schemas.microsoft.com/office/drawing/2014/main" id="{7B76D342-E60E-44D5-1A6A-A75AB1D82E7E}"/>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0" i="0" kern="1200" baseline="0">
                  <a:solidFill>
                    <a:schemeClr val="tx1"/>
                  </a:solidFill>
                  <a:latin typeface="+mj-lt"/>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Segoe UI" panose="020B0502040204020203" pitchFamily="34" charset="0"/>
                  <a:cs typeface="Raleway" charset="0"/>
                </a:rPr>
                <a:t>You can move the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mockup</a:t>
              </a:r>
              <a:r>
                <a:rPr lang="zh-TW" altLang="en-US" sz="900" b="0" i="0" kern="1200">
                  <a:solidFill>
                    <a:srgbClr val="464B54"/>
                  </a:solidFill>
                  <a:latin typeface="Bernina Sans Offc" panose="02000000000000000000" pitchFamily="2" charset="77"/>
                  <a:ea typeface="Segoe UI" panose="020B0502040204020203" pitchFamily="34" charset="0"/>
                  <a:cs typeface="Raleway" charset="0"/>
                </a:rPr>
                <a:t> </a:t>
              </a:r>
              <a:r>
                <a:rPr lang="en-US" sz="900" b="0" i="0" kern="1200">
                  <a:solidFill>
                    <a:srgbClr val="464B54"/>
                  </a:solidFill>
                  <a:latin typeface="Bernina Sans Offc" panose="02000000000000000000"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mockup</a:t>
              </a:r>
              <a:r>
                <a:rPr lang="zh-TW" altLang="en-US" sz="900" b="0" i="0" kern="1200">
                  <a:solidFill>
                    <a:srgbClr val="464B54"/>
                  </a:solidFill>
                  <a:latin typeface="Bernina Sans Offc" panose="02000000000000000000" pitchFamily="2" charset="77"/>
                  <a:ea typeface="Segoe UI" panose="020B0502040204020203" pitchFamily="34" charset="0"/>
                  <a:cs typeface="Raleway" charset="0"/>
                </a:rPr>
                <a:t>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background</a:t>
              </a:r>
              <a:r>
                <a:rPr lang="en-US" sz="900" b="0" i="0" kern="1200">
                  <a:solidFill>
                    <a:srgbClr val="464B54"/>
                  </a:solidFill>
                  <a:latin typeface="Bernina Sans Offc" panose="02000000000000000000" pitchFamily="2" charset="77"/>
                  <a:ea typeface="Segoe UI" panose="020B0502040204020203" pitchFamily="34" charset="0"/>
                  <a:cs typeface="Raleway" charset="0"/>
                </a:rPr>
                <a:t> and the image placeholder</a:t>
              </a:r>
            </a:p>
          </p:txBody>
        </p:sp>
      </p:grpSp>
    </p:spTree>
    <p:extLst>
      <p:ext uri="{BB962C8B-B14F-4D97-AF65-F5344CB8AC3E}">
        <p14:creationId xmlns:p14="http://schemas.microsoft.com/office/powerpoint/2010/main" val="3481714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C9AA34E9-8C90-C4DC-EB26-D400C73DD1B8}"/>
              </a:ext>
            </a:extLst>
          </p:cNvPr>
          <p:cNvSpPr>
            <a:spLocks/>
          </p:cNvSpPr>
          <p:nvPr userDrawn="1"/>
        </p:nvSpPr>
        <p:spPr>
          <a:xfrm rot="10800000">
            <a:off x="6284365" y="1478705"/>
            <a:ext cx="5461146" cy="4849915"/>
          </a:xfrm>
          <a:prstGeom prst="roundRect">
            <a:avLst>
              <a:gd name="adj" fmla="val 0"/>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3" name="Rounded Rectangle 2">
            <a:extLst>
              <a:ext uri="{FF2B5EF4-FFF2-40B4-BE49-F238E27FC236}">
                <a16:creationId xmlns:a16="http://schemas.microsoft.com/office/drawing/2014/main" id="{6E30C128-7594-4FD1-64D9-96FD94EFE9BB}"/>
              </a:ext>
            </a:extLst>
          </p:cNvPr>
          <p:cNvSpPr>
            <a:spLocks/>
          </p:cNvSpPr>
          <p:nvPr userDrawn="1"/>
        </p:nvSpPr>
        <p:spPr>
          <a:xfrm rot="10800000">
            <a:off x="445032" y="1492073"/>
            <a:ext cx="5458581" cy="4847965"/>
          </a:xfrm>
          <a:prstGeom prst="roundRect">
            <a:avLst>
              <a:gd name="adj" fmla="val 0"/>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150" normalizeH="0" baseline="0" noProof="0" err="1">
                <a:ln>
                  <a:noFill/>
                </a:ln>
                <a:solidFill>
                  <a:srgbClr val="FFFFFF"/>
                </a:solidFill>
                <a:effectLst/>
                <a:uLnTx/>
                <a:uFillTx/>
                <a:latin typeface="Bernina Sans Offc" panose="02000000000000000000" pitchFamily="2" charset="77"/>
                <a:ea typeface="+mn-ea"/>
                <a:cs typeface="+mn-cs"/>
              </a:rPr>
              <a:t>i</a:t>
            </a: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5" name="Title 24">
            <a:extLst>
              <a:ext uri="{FF2B5EF4-FFF2-40B4-BE49-F238E27FC236}">
                <a16:creationId xmlns:a16="http://schemas.microsoft.com/office/drawing/2014/main" id="{6357364B-CEAA-54E0-4325-09CDDB041FF0}"/>
              </a:ext>
            </a:extLst>
          </p:cNvPr>
          <p:cNvSpPr>
            <a:spLocks noGrp="1"/>
          </p:cNvSpPr>
          <p:nvPr>
            <p:ph type="title"/>
          </p:nvPr>
        </p:nvSpPr>
        <p:spPr/>
        <p:txBody>
          <a:bodyPr/>
          <a:lstStyle>
            <a:lvl1pPr algn="ctr">
              <a:defRPr/>
            </a:lvl1pPr>
          </a:lstStyle>
          <a:p>
            <a:r>
              <a:rPr lang="en-GB"/>
              <a:t>Click to edit Master title style</a:t>
            </a:r>
            <a:endParaRPr lang="en-CA"/>
          </a:p>
        </p:txBody>
      </p:sp>
      <p:sp>
        <p:nvSpPr>
          <p:cNvPr id="23" name="Date Placeholder 18">
            <a:extLst>
              <a:ext uri="{FF2B5EF4-FFF2-40B4-BE49-F238E27FC236}">
                <a16:creationId xmlns:a16="http://schemas.microsoft.com/office/drawing/2014/main" id="{69D3E7B4-CFE4-467B-BA4D-96B326DC3339}"/>
              </a:ext>
            </a:extLst>
          </p:cNvPr>
          <p:cNvSpPr>
            <a:spLocks noGrp="1"/>
          </p:cNvSpPr>
          <p:nvPr>
            <p:ph type="dt" sz="half" idx="27"/>
          </p:nvPr>
        </p:nvSpPr>
        <p:spPr>
          <a:xfrm flipH="1">
            <a:off x="-1" y="6858000"/>
            <a:ext cx="0" cy="0"/>
          </a:xfrm>
          <a:prstGeom prst="rect">
            <a:avLst/>
          </a:prstGeom>
        </p:spPr>
        <p:txBody>
          <a:bodyPr/>
          <a:lstStyle>
            <a:lvl1pPr>
              <a:defRPr b="0" i="0">
                <a:solidFill>
                  <a:schemeClr val="tx1"/>
                </a:solidFill>
                <a:latin typeface="Bernina Sans Offc" panose="02000000000000000000" pitchFamily="2" charset="77"/>
              </a:defRPr>
            </a:lvl1pPr>
          </a:lstStyle>
          <a:p>
            <a:endParaRPr lang="en-US"/>
          </a:p>
        </p:txBody>
      </p:sp>
      <p:sp>
        <p:nvSpPr>
          <p:cNvPr id="32" name="Text Placeholder 25">
            <a:extLst>
              <a:ext uri="{FF2B5EF4-FFF2-40B4-BE49-F238E27FC236}">
                <a16:creationId xmlns:a16="http://schemas.microsoft.com/office/drawing/2014/main" id="{B2427629-206D-D2A1-60B2-1221483F145E}"/>
              </a:ext>
            </a:extLst>
          </p:cNvPr>
          <p:cNvSpPr>
            <a:spLocks noGrp="1"/>
          </p:cNvSpPr>
          <p:nvPr>
            <p:ph type="body" sz="quarter" idx="31" hasCustomPrompt="1"/>
          </p:nvPr>
        </p:nvSpPr>
        <p:spPr>
          <a:xfrm>
            <a:off x="418267" y="2054383"/>
            <a:ext cx="5441192" cy="369332"/>
          </a:xfrm>
        </p:spPr>
        <p:txBody>
          <a:bodyPr lIns="180000" rIns="180000" anchor="t">
            <a:noAutofit/>
          </a:bodyPr>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3200" b="0">
                <a:solidFill>
                  <a:schemeClr val="tx1"/>
                </a:solidFill>
                <a:latin typeface="+mj-lt"/>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Sample Header</a:t>
            </a:r>
          </a:p>
        </p:txBody>
      </p:sp>
      <p:sp>
        <p:nvSpPr>
          <p:cNvPr id="11" name="Text Placeholder 25">
            <a:extLst>
              <a:ext uri="{FF2B5EF4-FFF2-40B4-BE49-F238E27FC236}">
                <a16:creationId xmlns:a16="http://schemas.microsoft.com/office/drawing/2014/main" id="{0D64A629-9BDB-D9AD-6C53-E6CF9383E669}"/>
              </a:ext>
            </a:extLst>
          </p:cNvPr>
          <p:cNvSpPr>
            <a:spLocks noGrp="1"/>
          </p:cNvSpPr>
          <p:nvPr>
            <p:ph type="body" sz="quarter" idx="35" hasCustomPrompt="1"/>
          </p:nvPr>
        </p:nvSpPr>
        <p:spPr>
          <a:xfrm>
            <a:off x="396684" y="2720888"/>
            <a:ext cx="5441192" cy="412236"/>
          </a:xfrm>
        </p:spPr>
        <p:txBody>
          <a:bodyPr lIns="180000" rIns="180000"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1600" b="0" i="0">
                <a:solidFill>
                  <a:schemeClr val="tx1"/>
                </a:solidFill>
                <a:latin typeface="Bernina Sans Offc" panose="02000000000000000000" pitchFamily="2" charset="77"/>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Content</a:t>
            </a:r>
          </a:p>
        </p:txBody>
      </p:sp>
      <p:sp>
        <p:nvSpPr>
          <p:cNvPr id="13" name="Text Placeholder 25">
            <a:extLst>
              <a:ext uri="{FF2B5EF4-FFF2-40B4-BE49-F238E27FC236}">
                <a16:creationId xmlns:a16="http://schemas.microsoft.com/office/drawing/2014/main" id="{1564652B-578C-7ECC-0A79-B6636319D726}"/>
              </a:ext>
            </a:extLst>
          </p:cNvPr>
          <p:cNvSpPr>
            <a:spLocks noGrp="1"/>
          </p:cNvSpPr>
          <p:nvPr>
            <p:ph type="body" sz="quarter" idx="36" hasCustomPrompt="1"/>
          </p:nvPr>
        </p:nvSpPr>
        <p:spPr>
          <a:xfrm>
            <a:off x="6265287" y="2054383"/>
            <a:ext cx="5441192" cy="369332"/>
          </a:xfrm>
        </p:spPr>
        <p:txBody>
          <a:bodyPr lIns="180000" rIns="180000" anchor="t">
            <a:noAutofit/>
          </a:bodyPr>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3200" b="0">
                <a:solidFill>
                  <a:schemeClr val="tx1"/>
                </a:solidFill>
                <a:latin typeface="+mj-lt"/>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Sample Header</a:t>
            </a:r>
          </a:p>
        </p:txBody>
      </p:sp>
      <p:sp>
        <p:nvSpPr>
          <p:cNvPr id="14" name="Text Placeholder 25">
            <a:extLst>
              <a:ext uri="{FF2B5EF4-FFF2-40B4-BE49-F238E27FC236}">
                <a16:creationId xmlns:a16="http://schemas.microsoft.com/office/drawing/2014/main" id="{4F80E8AE-20BA-47BF-B6CC-CE5C189F263D}"/>
              </a:ext>
            </a:extLst>
          </p:cNvPr>
          <p:cNvSpPr>
            <a:spLocks noGrp="1"/>
          </p:cNvSpPr>
          <p:nvPr>
            <p:ph type="body" sz="quarter" idx="37" hasCustomPrompt="1"/>
          </p:nvPr>
        </p:nvSpPr>
        <p:spPr>
          <a:xfrm>
            <a:off x="6265287" y="2720888"/>
            <a:ext cx="5441192" cy="412236"/>
          </a:xfrm>
        </p:spPr>
        <p:txBody>
          <a:bodyPr lIns="180000" rIns="180000"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1600" b="0" i="0">
                <a:solidFill>
                  <a:schemeClr val="tx1"/>
                </a:solidFill>
                <a:latin typeface="Bernina Sans Offc" panose="02000000000000000000" pitchFamily="2" charset="77"/>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Content</a:t>
            </a:r>
          </a:p>
        </p:txBody>
      </p:sp>
      <p:sp>
        <p:nvSpPr>
          <p:cNvPr id="15" name="Rectangle 14">
            <a:extLst>
              <a:ext uri="{FF2B5EF4-FFF2-40B4-BE49-F238E27FC236}">
                <a16:creationId xmlns:a16="http://schemas.microsoft.com/office/drawing/2014/main" id="{665B1184-CD8E-CEC5-55BB-14F362EFF61A}"/>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grpSp>
        <p:nvGrpSpPr>
          <p:cNvPr id="16" name="Group 15">
            <a:extLst>
              <a:ext uri="{FF2B5EF4-FFF2-40B4-BE49-F238E27FC236}">
                <a16:creationId xmlns:a16="http://schemas.microsoft.com/office/drawing/2014/main" id="{4C020F05-C7C7-2144-E4CF-05FBC4BC16C8}"/>
              </a:ext>
            </a:extLst>
          </p:cNvPr>
          <p:cNvGrpSpPr/>
          <p:nvPr userDrawn="1"/>
        </p:nvGrpSpPr>
        <p:grpSpPr>
          <a:xfrm>
            <a:off x="12427761" y="258184"/>
            <a:ext cx="1873503" cy="1596814"/>
            <a:chOff x="12429634" y="1603586"/>
            <a:chExt cx="1873503" cy="1596814"/>
          </a:xfrm>
          <a:solidFill>
            <a:schemeClr val="bg1"/>
          </a:solidFill>
        </p:grpSpPr>
        <p:grpSp>
          <p:nvGrpSpPr>
            <p:cNvPr id="17" name="Group 16">
              <a:extLst>
                <a:ext uri="{FF2B5EF4-FFF2-40B4-BE49-F238E27FC236}">
                  <a16:creationId xmlns:a16="http://schemas.microsoft.com/office/drawing/2014/main" id="{FD5B926E-890B-9AB9-9E12-2BC3DC390044}"/>
                </a:ext>
              </a:extLst>
            </p:cNvPr>
            <p:cNvGrpSpPr/>
            <p:nvPr userDrawn="1"/>
          </p:nvGrpSpPr>
          <p:grpSpPr>
            <a:xfrm>
              <a:off x="12429634" y="1603586"/>
              <a:ext cx="1873503" cy="1596814"/>
              <a:chOff x="12272640" y="5584054"/>
              <a:chExt cx="1432839" cy="1596814"/>
            </a:xfrm>
            <a:grpFill/>
          </p:grpSpPr>
          <p:sp>
            <p:nvSpPr>
              <p:cNvPr id="21" name="Rectangle 20">
                <a:extLst>
                  <a:ext uri="{FF2B5EF4-FFF2-40B4-BE49-F238E27FC236}">
                    <a16:creationId xmlns:a16="http://schemas.microsoft.com/office/drawing/2014/main" id="{8C217E03-ADAD-7F21-192D-03C7F5B40F56}"/>
                  </a:ext>
                </a:extLst>
              </p:cNvPr>
              <p:cNvSpPr/>
              <p:nvPr userDrawn="1"/>
            </p:nvSpPr>
            <p:spPr>
              <a:xfrm>
                <a:off x="12272640" y="5584054"/>
                <a:ext cx="1432839" cy="1596814"/>
              </a:xfrm>
              <a:prstGeom prst="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22" name="TextBox 21">
                <a:extLst>
                  <a:ext uri="{FF2B5EF4-FFF2-40B4-BE49-F238E27FC236}">
                    <a16:creationId xmlns:a16="http://schemas.microsoft.com/office/drawing/2014/main" id="{445AA837-71A8-AE75-B6C8-E27FA3FD5E78}"/>
                  </a:ext>
                </a:extLst>
              </p:cNvPr>
              <p:cNvSpPr txBox="1"/>
              <p:nvPr userDrawn="1"/>
            </p:nvSpPr>
            <p:spPr>
              <a:xfrm>
                <a:off x="12425440" y="6014608"/>
                <a:ext cx="1161546" cy="415498"/>
              </a:xfrm>
              <a:prstGeom prst="rect">
                <a:avLst/>
              </a:prstGeom>
              <a:grpFill/>
            </p:spPr>
            <p:txBody>
              <a:bodyPr vert="horz" wrap="square" lIns="0" tIns="0" rIns="0" bIns="0" rtlCol="0" anchor="t">
                <a:spAutoFit/>
              </a:bodyPr>
              <a:lstStyle/>
              <a:p>
                <a:pPr algn="l"/>
                <a:r>
                  <a:rPr lang="en-US" sz="900" b="0" i="0">
                    <a:latin typeface="Bernina Sans Offc" panose="02000000000000000000" pitchFamily="2" charset="77"/>
                    <a:ea typeface="Arial" charset="0"/>
                    <a:cs typeface="Arial" charset="0"/>
                  </a:rPr>
                  <a:t>Access programmed text formats by using the ‘Indent More’ button.</a:t>
                </a:r>
              </a:p>
            </p:txBody>
          </p:sp>
          <p:pic>
            <p:nvPicPr>
              <p:cNvPr id="24" name="Picture 23">
                <a:extLst>
                  <a:ext uri="{FF2B5EF4-FFF2-40B4-BE49-F238E27FC236}">
                    <a16:creationId xmlns:a16="http://schemas.microsoft.com/office/drawing/2014/main" id="{68498836-D2CA-7BD7-F032-F81A562F732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12426082" y="5678187"/>
                <a:ext cx="196784" cy="228984"/>
              </a:xfrm>
              <a:prstGeom prst="roundRect">
                <a:avLst/>
              </a:prstGeom>
              <a:grpFill/>
              <a:ln>
                <a:solidFill>
                  <a:schemeClr val="accent1"/>
                </a:solidFill>
              </a:ln>
            </p:spPr>
          </p:pic>
        </p:grpSp>
        <p:pic>
          <p:nvPicPr>
            <p:cNvPr id="19" name="Picture 18" descr="Text&#10;&#10;Description automatically generated with medium confidence">
              <a:extLst>
                <a:ext uri="{FF2B5EF4-FFF2-40B4-BE49-F238E27FC236}">
                  <a16:creationId xmlns:a16="http://schemas.microsoft.com/office/drawing/2014/main" id="{1F11CC2D-93E1-C88F-92B8-2D60F01A1D3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654930" y="2617350"/>
              <a:ext cx="1429060" cy="413516"/>
            </a:xfrm>
            <a:prstGeom prst="rect">
              <a:avLst/>
            </a:prstGeom>
            <a:grpFill/>
            <a:ln>
              <a:solidFill>
                <a:schemeClr val="bg2"/>
              </a:solidFill>
            </a:ln>
          </p:spPr>
        </p:pic>
      </p:grpSp>
      <p:pic>
        <p:nvPicPr>
          <p:cNvPr id="31" name="Picture 30" descr="Shape, circle&#10;&#10;Description automatically generated">
            <a:extLst>
              <a:ext uri="{FF2B5EF4-FFF2-40B4-BE49-F238E27FC236}">
                <a16:creationId xmlns:a16="http://schemas.microsoft.com/office/drawing/2014/main" id="{F93CDD40-F302-53F2-A1FC-EF681BCE60AF}"/>
              </a:ext>
            </a:extLst>
          </p:cNvPr>
          <p:cNvPicPr>
            <a:picLocks noChangeAspect="1"/>
          </p:cNvPicPr>
          <p:nvPr userDrawn="1"/>
        </p:nvPicPr>
        <p:blipFill rotWithShape="1">
          <a:blip r:embed="rId4"/>
          <a:srcRect t="56663" r="6422"/>
          <a:stretch/>
        </p:blipFill>
        <p:spPr>
          <a:xfrm>
            <a:off x="442555" y="1483282"/>
            <a:ext cx="5458582" cy="189466"/>
          </a:xfrm>
          <a:prstGeom prst="rect">
            <a:avLst/>
          </a:prstGeom>
        </p:spPr>
      </p:pic>
      <p:pic>
        <p:nvPicPr>
          <p:cNvPr id="33" name="Picture 32" descr="Shape, circle&#10;&#10;Description automatically generated">
            <a:extLst>
              <a:ext uri="{FF2B5EF4-FFF2-40B4-BE49-F238E27FC236}">
                <a16:creationId xmlns:a16="http://schemas.microsoft.com/office/drawing/2014/main" id="{77B19F78-36D5-0472-CD74-DDF812835027}"/>
              </a:ext>
            </a:extLst>
          </p:cNvPr>
          <p:cNvPicPr>
            <a:picLocks noChangeAspect="1"/>
          </p:cNvPicPr>
          <p:nvPr userDrawn="1"/>
        </p:nvPicPr>
        <p:blipFill rotWithShape="1">
          <a:blip r:embed="rId4"/>
          <a:srcRect t="56663" r="6422"/>
          <a:stretch/>
        </p:blipFill>
        <p:spPr>
          <a:xfrm>
            <a:off x="6286750" y="1478706"/>
            <a:ext cx="5458582" cy="189466"/>
          </a:xfrm>
          <a:prstGeom prst="rect">
            <a:avLst/>
          </a:prstGeom>
        </p:spPr>
      </p:pic>
      <p:sp>
        <p:nvSpPr>
          <p:cNvPr id="7" name="Slide Number Placeholder 6">
            <a:extLst>
              <a:ext uri="{FF2B5EF4-FFF2-40B4-BE49-F238E27FC236}">
                <a16:creationId xmlns:a16="http://schemas.microsoft.com/office/drawing/2014/main" id="{EB2D421B-DD8E-0764-656A-F4A83BB30DD5}"/>
              </a:ext>
            </a:extLst>
          </p:cNvPr>
          <p:cNvSpPr>
            <a:spLocks noGrp="1"/>
          </p:cNvSpPr>
          <p:nvPr>
            <p:ph type="sldNum" sz="quarter" idx="34"/>
          </p:nvPr>
        </p:nvSpPr>
        <p:spPr>
          <a:xfrm>
            <a:off x="11417212" y="6487290"/>
            <a:ext cx="410527" cy="246221"/>
          </a:xfrm>
          <a:prstGeom prst="rect">
            <a:avLst/>
          </a:prstGeom>
        </p:spPr>
        <p:txBody>
          <a:bodyPr/>
          <a:lstStyle>
            <a:lvl1pPr>
              <a:defRPr b="0" i="0">
                <a:solidFill>
                  <a:schemeClr val="tx1"/>
                </a:solidFill>
                <a:latin typeface="Bernina Sans Offc" panose="02000000000000000000" pitchFamily="2" charset="77"/>
              </a:defRPr>
            </a:lvl1pPr>
          </a:lstStyle>
          <a:p>
            <a:fld id="{0A1A0966-58B5-D140-B861-27719A32589F}" type="slidenum">
              <a:rPr lang="en-US" smtClean="0"/>
              <a:pPr/>
              <a:t>‹#›</a:t>
            </a:fld>
            <a:endParaRPr lang="en-US"/>
          </a:p>
        </p:txBody>
      </p:sp>
      <p:sp>
        <p:nvSpPr>
          <p:cNvPr id="2" name="Footer Placeholder 2">
            <a:extLst>
              <a:ext uri="{FF2B5EF4-FFF2-40B4-BE49-F238E27FC236}">
                <a16:creationId xmlns:a16="http://schemas.microsoft.com/office/drawing/2014/main" id="{4C6EDFAD-49F4-CC1C-C22C-0DB87FBCD4E8}"/>
              </a:ext>
            </a:extLst>
          </p:cNvPr>
          <p:cNvSpPr>
            <a:spLocks noGrp="1"/>
          </p:cNvSpPr>
          <p:nvPr>
            <p:ph type="ftr" sz="quarter" idx="25"/>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Tree>
    <p:extLst>
      <p:ext uri="{BB962C8B-B14F-4D97-AF65-F5344CB8AC3E}">
        <p14:creationId xmlns:p14="http://schemas.microsoft.com/office/powerpoint/2010/main" val="352041928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9D1A68A1-5F7D-D578-1214-BC39F82BF30E}"/>
              </a:ext>
            </a:extLst>
          </p:cNvPr>
          <p:cNvSpPr>
            <a:spLocks/>
          </p:cNvSpPr>
          <p:nvPr userDrawn="1"/>
        </p:nvSpPr>
        <p:spPr>
          <a:xfrm rot="10800000">
            <a:off x="4231668" y="1545926"/>
            <a:ext cx="3701703" cy="4367509"/>
          </a:xfrm>
          <a:prstGeom prst="roundRect">
            <a:avLst>
              <a:gd name="adj" fmla="val 0"/>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6" name="Rounded Rectangle 5">
            <a:extLst>
              <a:ext uri="{FF2B5EF4-FFF2-40B4-BE49-F238E27FC236}">
                <a16:creationId xmlns:a16="http://schemas.microsoft.com/office/drawing/2014/main" id="{BD9157B2-4E51-6DE9-CAA8-29AD62620431}"/>
              </a:ext>
            </a:extLst>
          </p:cNvPr>
          <p:cNvSpPr>
            <a:spLocks/>
          </p:cNvSpPr>
          <p:nvPr userDrawn="1"/>
        </p:nvSpPr>
        <p:spPr>
          <a:xfrm rot="10800000">
            <a:off x="381133" y="1545926"/>
            <a:ext cx="3701703" cy="4367509"/>
          </a:xfrm>
          <a:prstGeom prst="roundRect">
            <a:avLst>
              <a:gd name="adj" fmla="val 0"/>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7" name="Rounded Rectangle 6">
            <a:extLst>
              <a:ext uri="{FF2B5EF4-FFF2-40B4-BE49-F238E27FC236}">
                <a16:creationId xmlns:a16="http://schemas.microsoft.com/office/drawing/2014/main" id="{01BEC223-2986-3383-7532-476D464EC48E}"/>
              </a:ext>
            </a:extLst>
          </p:cNvPr>
          <p:cNvSpPr>
            <a:spLocks/>
          </p:cNvSpPr>
          <p:nvPr userDrawn="1"/>
        </p:nvSpPr>
        <p:spPr>
          <a:xfrm rot="10800000">
            <a:off x="8045764" y="1603585"/>
            <a:ext cx="3701703" cy="4309850"/>
          </a:xfrm>
          <a:prstGeom prst="roundRect">
            <a:avLst>
              <a:gd name="adj" fmla="val 0"/>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5" name="Title 24">
            <a:extLst>
              <a:ext uri="{FF2B5EF4-FFF2-40B4-BE49-F238E27FC236}">
                <a16:creationId xmlns:a16="http://schemas.microsoft.com/office/drawing/2014/main" id="{6357364B-CEAA-54E0-4325-09CDDB041FF0}"/>
              </a:ext>
            </a:extLst>
          </p:cNvPr>
          <p:cNvSpPr>
            <a:spLocks noGrp="1"/>
          </p:cNvSpPr>
          <p:nvPr>
            <p:ph type="title"/>
          </p:nvPr>
        </p:nvSpPr>
        <p:spPr/>
        <p:txBody>
          <a:bodyPr/>
          <a:lstStyle>
            <a:lvl1pPr algn="ctr">
              <a:defRPr/>
            </a:lvl1pPr>
          </a:lstStyle>
          <a:p>
            <a:r>
              <a:rPr lang="en-GB"/>
              <a:t>Click to edit Master title style</a:t>
            </a:r>
            <a:endParaRPr lang="en-CA"/>
          </a:p>
        </p:txBody>
      </p:sp>
      <p:sp>
        <p:nvSpPr>
          <p:cNvPr id="8" name="Rectangle 14">
            <a:extLst>
              <a:ext uri="{FF2B5EF4-FFF2-40B4-BE49-F238E27FC236}">
                <a16:creationId xmlns:a16="http://schemas.microsoft.com/office/drawing/2014/main" id="{C8F49261-13AC-8796-D971-15F0480CCC22}"/>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24" name="Date Placeholder 18">
            <a:extLst>
              <a:ext uri="{FF2B5EF4-FFF2-40B4-BE49-F238E27FC236}">
                <a16:creationId xmlns:a16="http://schemas.microsoft.com/office/drawing/2014/main" id="{8F42231E-BFBA-F657-D917-DAC6CCBCC24C}"/>
              </a:ext>
            </a:extLst>
          </p:cNvPr>
          <p:cNvSpPr>
            <a:spLocks noGrp="1"/>
          </p:cNvSpPr>
          <p:nvPr>
            <p:ph type="dt" sz="half" idx="25"/>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grpSp>
        <p:nvGrpSpPr>
          <p:cNvPr id="19" name="Group 18">
            <a:extLst>
              <a:ext uri="{FF2B5EF4-FFF2-40B4-BE49-F238E27FC236}">
                <a16:creationId xmlns:a16="http://schemas.microsoft.com/office/drawing/2014/main" id="{285773A7-3EB6-7E35-6F5D-C4F09CEF0B2B}"/>
              </a:ext>
            </a:extLst>
          </p:cNvPr>
          <p:cNvGrpSpPr/>
          <p:nvPr userDrawn="1"/>
        </p:nvGrpSpPr>
        <p:grpSpPr>
          <a:xfrm>
            <a:off x="12427761" y="258184"/>
            <a:ext cx="1873503" cy="1596814"/>
            <a:chOff x="12429634" y="1603586"/>
            <a:chExt cx="1873503" cy="1596814"/>
          </a:xfrm>
          <a:solidFill>
            <a:schemeClr val="bg1"/>
          </a:solidFill>
        </p:grpSpPr>
        <p:grpSp>
          <p:nvGrpSpPr>
            <p:cNvPr id="3" name="Group 2">
              <a:extLst>
                <a:ext uri="{FF2B5EF4-FFF2-40B4-BE49-F238E27FC236}">
                  <a16:creationId xmlns:a16="http://schemas.microsoft.com/office/drawing/2014/main" id="{41F0B2BA-108B-E970-6ECB-33C997777C82}"/>
                </a:ext>
              </a:extLst>
            </p:cNvPr>
            <p:cNvGrpSpPr/>
            <p:nvPr userDrawn="1"/>
          </p:nvGrpSpPr>
          <p:grpSpPr>
            <a:xfrm>
              <a:off x="12429634" y="1603586"/>
              <a:ext cx="1873503" cy="1596814"/>
              <a:chOff x="12272640" y="5584054"/>
              <a:chExt cx="1432839" cy="1596814"/>
            </a:xfrm>
            <a:grpFill/>
          </p:grpSpPr>
          <p:sp>
            <p:nvSpPr>
              <p:cNvPr id="14" name="Rectangle 13">
                <a:extLst>
                  <a:ext uri="{FF2B5EF4-FFF2-40B4-BE49-F238E27FC236}">
                    <a16:creationId xmlns:a16="http://schemas.microsoft.com/office/drawing/2014/main" id="{A18546EB-6A13-606A-51D5-B8E744E76B37}"/>
                  </a:ext>
                </a:extLst>
              </p:cNvPr>
              <p:cNvSpPr/>
              <p:nvPr userDrawn="1"/>
            </p:nvSpPr>
            <p:spPr>
              <a:xfrm>
                <a:off x="12272640" y="5584054"/>
                <a:ext cx="1432839" cy="1596814"/>
              </a:xfrm>
              <a:prstGeom prst="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15" name="TextBox 14">
                <a:extLst>
                  <a:ext uri="{FF2B5EF4-FFF2-40B4-BE49-F238E27FC236}">
                    <a16:creationId xmlns:a16="http://schemas.microsoft.com/office/drawing/2014/main" id="{68A9A0F6-734D-B170-D149-BDAECA3C7AA5}"/>
                  </a:ext>
                </a:extLst>
              </p:cNvPr>
              <p:cNvSpPr txBox="1"/>
              <p:nvPr userDrawn="1"/>
            </p:nvSpPr>
            <p:spPr>
              <a:xfrm>
                <a:off x="12425440" y="6014608"/>
                <a:ext cx="1161546" cy="415498"/>
              </a:xfrm>
              <a:prstGeom prst="rect">
                <a:avLst/>
              </a:prstGeom>
              <a:grpFill/>
            </p:spPr>
            <p:txBody>
              <a:bodyPr vert="horz" wrap="square" lIns="0" tIns="0" rIns="0" bIns="0" rtlCol="0" anchor="t">
                <a:spAutoFit/>
              </a:bodyPr>
              <a:lstStyle/>
              <a:p>
                <a:pPr algn="l"/>
                <a:r>
                  <a:rPr lang="en-US" sz="900" b="0" i="0">
                    <a:latin typeface="Bernina Sans Offc" panose="02000000000000000000" pitchFamily="2" charset="77"/>
                    <a:ea typeface="Arial" charset="0"/>
                    <a:cs typeface="Arial" charset="0"/>
                  </a:rPr>
                  <a:t>Access programmed text formats by using the ‘Indent More’ button.</a:t>
                </a:r>
              </a:p>
            </p:txBody>
          </p:sp>
          <p:pic>
            <p:nvPicPr>
              <p:cNvPr id="16" name="Picture 15">
                <a:extLst>
                  <a:ext uri="{FF2B5EF4-FFF2-40B4-BE49-F238E27FC236}">
                    <a16:creationId xmlns:a16="http://schemas.microsoft.com/office/drawing/2014/main" id="{083B555B-F43A-5841-A22A-8EA0EC0FC189}"/>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12426082" y="5678187"/>
                <a:ext cx="196784" cy="228984"/>
              </a:xfrm>
              <a:prstGeom prst="roundRect">
                <a:avLst/>
              </a:prstGeom>
              <a:grpFill/>
              <a:ln>
                <a:solidFill>
                  <a:schemeClr val="accent1"/>
                </a:solidFill>
              </a:ln>
            </p:spPr>
          </p:pic>
        </p:grpSp>
        <p:pic>
          <p:nvPicPr>
            <p:cNvPr id="18" name="Picture 17" descr="Text&#10;&#10;Description automatically generated with medium confidence">
              <a:extLst>
                <a:ext uri="{FF2B5EF4-FFF2-40B4-BE49-F238E27FC236}">
                  <a16:creationId xmlns:a16="http://schemas.microsoft.com/office/drawing/2014/main" id="{F8E58D14-0A6D-D9B8-2648-9952C7535E4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654930" y="2617350"/>
              <a:ext cx="1429060" cy="413516"/>
            </a:xfrm>
            <a:prstGeom prst="rect">
              <a:avLst/>
            </a:prstGeom>
            <a:grpFill/>
            <a:ln>
              <a:solidFill>
                <a:schemeClr val="bg2"/>
              </a:solidFill>
            </a:ln>
          </p:spPr>
        </p:pic>
      </p:grpSp>
      <p:sp>
        <p:nvSpPr>
          <p:cNvPr id="20" name="Footer Placeholder 19">
            <a:extLst>
              <a:ext uri="{FF2B5EF4-FFF2-40B4-BE49-F238E27FC236}">
                <a16:creationId xmlns:a16="http://schemas.microsoft.com/office/drawing/2014/main" id="{F665560D-9A23-D664-05DC-D92209F492ED}"/>
              </a:ext>
            </a:extLst>
          </p:cNvPr>
          <p:cNvSpPr>
            <a:spLocks noGrp="1"/>
          </p:cNvSpPr>
          <p:nvPr>
            <p:ph type="ftr" sz="quarter" idx="31"/>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21" name="Slide Number Placeholder 20">
            <a:extLst>
              <a:ext uri="{FF2B5EF4-FFF2-40B4-BE49-F238E27FC236}">
                <a16:creationId xmlns:a16="http://schemas.microsoft.com/office/drawing/2014/main" id="{49BB74B4-0E2C-4040-195A-69D5FB668A0A}"/>
              </a:ext>
            </a:extLst>
          </p:cNvPr>
          <p:cNvSpPr>
            <a:spLocks noGrp="1"/>
          </p:cNvSpPr>
          <p:nvPr>
            <p:ph type="sldNum" sz="quarter" idx="3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9" name="Text Placeholder 25">
            <a:extLst>
              <a:ext uri="{FF2B5EF4-FFF2-40B4-BE49-F238E27FC236}">
                <a16:creationId xmlns:a16="http://schemas.microsoft.com/office/drawing/2014/main" id="{0914D27D-8C9C-3D22-BC49-5DEFCC9DC54C}"/>
              </a:ext>
            </a:extLst>
          </p:cNvPr>
          <p:cNvSpPr>
            <a:spLocks noGrp="1"/>
          </p:cNvSpPr>
          <p:nvPr>
            <p:ph type="body" sz="quarter" idx="33" hasCustomPrompt="1"/>
          </p:nvPr>
        </p:nvSpPr>
        <p:spPr>
          <a:xfrm>
            <a:off x="418734" y="1836581"/>
            <a:ext cx="3641076" cy="369332"/>
          </a:xfrm>
        </p:spPr>
        <p:txBody>
          <a:bodyPr lIns="180000" rIns="180000" anchor="t">
            <a:noAutofit/>
          </a:bodyPr>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0">
                <a:solidFill>
                  <a:schemeClr val="tx1"/>
                </a:solidFill>
                <a:latin typeface="+mj-lt"/>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Sample Header</a:t>
            </a:r>
          </a:p>
        </p:txBody>
      </p:sp>
      <p:sp>
        <p:nvSpPr>
          <p:cNvPr id="11" name="Text Placeholder 25">
            <a:extLst>
              <a:ext uri="{FF2B5EF4-FFF2-40B4-BE49-F238E27FC236}">
                <a16:creationId xmlns:a16="http://schemas.microsoft.com/office/drawing/2014/main" id="{58D7D8D1-1035-4418-7753-AE068635B634}"/>
              </a:ext>
            </a:extLst>
          </p:cNvPr>
          <p:cNvSpPr>
            <a:spLocks noGrp="1"/>
          </p:cNvSpPr>
          <p:nvPr>
            <p:ph type="body" sz="quarter" idx="35" hasCustomPrompt="1"/>
          </p:nvPr>
        </p:nvSpPr>
        <p:spPr>
          <a:xfrm>
            <a:off x="415356" y="2191868"/>
            <a:ext cx="3641076" cy="412236"/>
          </a:xfrm>
        </p:spPr>
        <p:txBody>
          <a:bodyPr lIns="180000" rIns="180000"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1600" b="0" i="0">
                <a:solidFill>
                  <a:schemeClr val="tx1"/>
                </a:solidFill>
                <a:latin typeface="Bernina Sans Offc" panose="02000000000000000000" pitchFamily="2" charset="77"/>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Content</a:t>
            </a:r>
          </a:p>
        </p:txBody>
      </p:sp>
      <p:sp>
        <p:nvSpPr>
          <p:cNvPr id="12" name="Text Placeholder 25">
            <a:extLst>
              <a:ext uri="{FF2B5EF4-FFF2-40B4-BE49-F238E27FC236}">
                <a16:creationId xmlns:a16="http://schemas.microsoft.com/office/drawing/2014/main" id="{78D48D42-8EA5-0F6E-93B9-26399BD7DBE7}"/>
              </a:ext>
            </a:extLst>
          </p:cNvPr>
          <p:cNvSpPr>
            <a:spLocks noGrp="1"/>
          </p:cNvSpPr>
          <p:nvPr>
            <p:ph type="body" sz="quarter" idx="36" hasCustomPrompt="1"/>
          </p:nvPr>
        </p:nvSpPr>
        <p:spPr>
          <a:xfrm>
            <a:off x="4259509" y="1836581"/>
            <a:ext cx="3641076" cy="369332"/>
          </a:xfrm>
        </p:spPr>
        <p:txBody>
          <a:bodyPr lIns="180000" rIns="180000" anchor="t">
            <a:noAutofit/>
          </a:bodyPr>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0">
                <a:solidFill>
                  <a:schemeClr val="tx1"/>
                </a:solidFill>
                <a:latin typeface="+mj-lt"/>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Sample Header</a:t>
            </a:r>
          </a:p>
        </p:txBody>
      </p:sp>
      <p:sp>
        <p:nvSpPr>
          <p:cNvPr id="13" name="Text Placeholder 25">
            <a:extLst>
              <a:ext uri="{FF2B5EF4-FFF2-40B4-BE49-F238E27FC236}">
                <a16:creationId xmlns:a16="http://schemas.microsoft.com/office/drawing/2014/main" id="{8AB924EE-7D80-4C22-D58B-47B4EEC554D5}"/>
              </a:ext>
            </a:extLst>
          </p:cNvPr>
          <p:cNvSpPr>
            <a:spLocks noGrp="1"/>
          </p:cNvSpPr>
          <p:nvPr>
            <p:ph type="body" sz="quarter" idx="37" hasCustomPrompt="1"/>
          </p:nvPr>
        </p:nvSpPr>
        <p:spPr>
          <a:xfrm>
            <a:off x="4266764" y="2191868"/>
            <a:ext cx="3641076" cy="412236"/>
          </a:xfrm>
        </p:spPr>
        <p:txBody>
          <a:bodyPr lIns="180000" rIns="180000"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1600" b="0" i="0">
                <a:solidFill>
                  <a:schemeClr val="tx1"/>
                </a:solidFill>
                <a:latin typeface="Bernina Sans Offc" panose="02000000000000000000" pitchFamily="2" charset="77"/>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Content</a:t>
            </a:r>
          </a:p>
        </p:txBody>
      </p:sp>
      <p:sp>
        <p:nvSpPr>
          <p:cNvPr id="17" name="Text Placeholder 25">
            <a:extLst>
              <a:ext uri="{FF2B5EF4-FFF2-40B4-BE49-F238E27FC236}">
                <a16:creationId xmlns:a16="http://schemas.microsoft.com/office/drawing/2014/main" id="{4EF4F3E6-0A52-B8BA-77C2-EB629E376F19}"/>
              </a:ext>
            </a:extLst>
          </p:cNvPr>
          <p:cNvSpPr>
            <a:spLocks noGrp="1"/>
          </p:cNvSpPr>
          <p:nvPr>
            <p:ph type="body" sz="quarter" idx="38" hasCustomPrompt="1"/>
          </p:nvPr>
        </p:nvSpPr>
        <p:spPr>
          <a:xfrm>
            <a:off x="8069395" y="1836581"/>
            <a:ext cx="3641076" cy="369332"/>
          </a:xfrm>
        </p:spPr>
        <p:txBody>
          <a:bodyPr lIns="180000" rIns="180000" anchor="t">
            <a:noAutofit/>
          </a:bodyPr>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0">
                <a:solidFill>
                  <a:schemeClr val="tx1"/>
                </a:solidFill>
                <a:latin typeface="+mj-lt"/>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Sample Header</a:t>
            </a:r>
          </a:p>
        </p:txBody>
      </p:sp>
      <p:sp>
        <p:nvSpPr>
          <p:cNvPr id="22" name="Text Placeholder 25">
            <a:extLst>
              <a:ext uri="{FF2B5EF4-FFF2-40B4-BE49-F238E27FC236}">
                <a16:creationId xmlns:a16="http://schemas.microsoft.com/office/drawing/2014/main" id="{D24ED2FD-97FA-FEC8-21E8-E0244C2A56FB}"/>
              </a:ext>
            </a:extLst>
          </p:cNvPr>
          <p:cNvSpPr>
            <a:spLocks noGrp="1"/>
          </p:cNvSpPr>
          <p:nvPr>
            <p:ph type="body" sz="quarter" idx="39" hasCustomPrompt="1"/>
          </p:nvPr>
        </p:nvSpPr>
        <p:spPr>
          <a:xfrm>
            <a:off x="8075444" y="2191868"/>
            <a:ext cx="3641076" cy="412236"/>
          </a:xfrm>
        </p:spPr>
        <p:txBody>
          <a:bodyPr lIns="180000" rIns="180000"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1600" b="0" i="0">
                <a:solidFill>
                  <a:schemeClr val="tx1"/>
                </a:solidFill>
                <a:latin typeface="Bernina Sans Offc" panose="02000000000000000000" pitchFamily="2" charset="77"/>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Content</a:t>
            </a:r>
          </a:p>
        </p:txBody>
      </p:sp>
      <p:pic>
        <p:nvPicPr>
          <p:cNvPr id="31" name="Picture 30">
            <a:extLst>
              <a:ext uri="{FF2B5EF4-FFF2-40B4-BE49-F238E27FC236}">
                <a16:creationId xmlns:a16="http://schemas.microsoft.com/office/drawing/2014/main" id="{6CD1390F-8591-75A8-8754-77DA6867FEF1}"/>
              </a:ext>
            </a:extLst>
          </p:cNvPr>
          <p:cNvPicPr>
            <a:picLocks noChangeAspect="1"/>
          </p:cNvPicPr>
          <p:nvPr userDrawn="1"/>
        </p:nvPicPr>
        <p:blipFill rotWithShape="1">
          <a:blip r:embed="rId4"/>
          <a:srcRect l="11431" t="20506" r="34688" b="65953"/>
          <a:stretch/>
        </p:blipFill>
        <p:spPr>
          <a:xfrm rot="10800000">
            <a:off x="4233180" y="1552970"/>
            <a:ext cx="3700192" cy="112682"/>
          </a:xfrm>
          <a:prstGeom prst="rect">
            <a:avLst/>
          </a:prstGeom>
        </p:spPr>
      </p:pic>
      <p:pic>
        <p:nvPicPr>
          <p:cNvPr id="32" name="Picture 31">
            <a:extLst>
              <a:ext uri="{FF2B5EF4-FFF2-40B4-BE49-F238E27FC236}">
                <a16:creationId xmlns:a16="http://schemas.microsoft.com/office/drawing/2014/main" id="{0153D372-0DAC-1B16-0D0A-96DEEEDAA261}"/>
              </a:ext>
            </a:extLst>
          </p:cNvPr>
          <p:cNvPicPr>
            <a:picLocks noChangeAspect="1"/>
          </p:cNvPicPr>
          <p:nvPr userDrawn="1"/>
        </p:nvPicPr>
        <p:blipFill rotWithShape="1">
          <a:blip r:embed="rId5"/>
          <a:srcRect l="18353" t="43736" r="27233" b="49171"/>
          <a:stretch/>
        </p:blipFill>
        <p:spPr>
          <a:xfrm rot="10800000">
            <a:off x="8038175" y="1545926"/>
            <a:ext cx="3709291" cy="121282"/>
          </a:xfrm>
          <a:prstGeom prst="rect">
            <a:avLst/>
          </a:prstGeom>
        </p:spPr>
      </p:pic>
      <p:pic>
        <p:nvPicPr>
          <p:cNvPr id="41" name="Picture 40" descr="Shape, circle&#10;&#10;Description automatically generated">
            <a:extLst>
              <a:ext uri="{FF2B5EF4-FFF2-40B4-BE49-F238E27FC236}">
                <a16:creationId xmlns:a16="http://schemas.microsoft.com/office/drawing/2014/main" id="{FC24810D-E688-3742-362A-7ABD85D679EC}"/>
              </a:ext>
            </a:extLst>
          </p:cNvPr>
          <p:cNvPicPr>
            <a:picLocks noChangeAspect="1"/>
          </p:cNvPicPr>
          <p:nvPr userDrawn="1"/>
        </p:nvPicPr>
        <p:blipFill rotWithShape="1">
          <a:blip r:embed="rId6"/>
          <a:srcRect l="1" t="56662" r="37629" b="16412"/>
          <a:stretch/>
        </p:blipFill>
        <p:spPr>
          <a:xfrm>
            <a:off x="381133" y="1547109"/>
            <a:ext cx="3700192" cy="119727"/>
          </a:xfrm>
          <a:prstGeom prst="rect">
            <a:avLst/>
          </a:prstGeom>
        </p:spPr>
      </p:pic>
    </p:spTree>
    <p:extLst>
      <p:ext uri="{BB962C8B-B14F-4D97-AF65-F5344CB8AC3E}">
        <p14:creationId xmlns:p14="http://schemas.microsoft.com/office/powerpoint/2010/main" val="4080233792"/>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57EA6E8-4C91-7151-A35B-7014D8ED044C}"/>
              </a:ext>
            </a:extLst>
          </p:cNvPr>
          <p:cNvSpPr>
            <a:spLocks/>
          </p:cNvSpPr>
          <p:nvPr userDrawn="1"/>
        </p:nvSpPr>
        <p:spPr>
          <a:xfrm rot="10800000">
            <a:off x="381133" y="1603585"/>
            <a:ext cx="2798531" cy="4309850"/>
          </a:xfrm>
          <a:prstGeom prst="roundRect">
            <a:avLst>
              <a:gd name="adj" fmla="val 0"/>
            </a:avLst>
          </a:prstGeom>
          <a:solidFill>
            <a:schemeClr val="bg1"/>
          </a:solidFill>
          <a:ln>
            <a:noFill/>
          </a:ln>
          <a:effectLst>
            <a:outerShdw blurRad="235545" sx="110282" sy="110282" algn="ctr" rotWithShape="0">
              <a:srgbClr val="000000">
                <a:alpha val="5623"/>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2" name="Rounded Rectangle 11">
            <a:extLst>
              <a:ext uri="{FF2B5EF4-FFF2-40B4-BE49-F238E27FC236}">
                <a16:creationId xmlns:a16="http://schemas.microsoft.com/office/drawing/2014/main" id="{13F9FEC6-A736-B71A-7D17-10955C582122}"/>
              </a:ext>
            </a:extLst>
          </p:cNvPr>
          <p:cNvSpPr>
            <a:spLocks/>
          </p:cNvSpPr>
          <p:nvPr userDrawn="1"/>
        </p:nvSpPr>
        <p:spPr>
          <a:xfrm rot="10800000">
            <a:off x="3260680" y="1603585"/>
            <a:ext cx="2798531" cy="4309850"/>
          </a:xfrm>
          <a:prstGeom prst="roundRect">
            <a:avLst>
              <a:gd name="adj" fmla="val 0"/>
            </a:avLst>
          </a:prstGeom>
          <a:solidFill>
            <a:schemeClr val="bg1"/>
          </a:solidFill>
          <a:ln>
            <a:noFill/>
          </a:ln>
          <a:effectLst>
            <a:outerShdw blurRad="235545" sx="104000" sy="104000" algn="ctr" rotWithShape="0">
              <a:srgbClr val="000000">
                <a:alpha val="6269"/>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3" name="Rounded Rectangle 12">
            <a:extLst>
              <a:ext uri="{FF2B5EF4-FFF2-40B4-BE49-F238E27FC236}">
                <a16:creationId xmlns:a16="http://schemas.microsoft.com/office/drawing/2014/main" id="{853DDC7F-D4A6-8617-188C-F15900634FC8}"/>
              </a:ext>
            </a:extLst>
          </p:cNvPr>
          <p:cNvSpPr>
            <a:spLocks/>
          </p:cNvSpPr>
          <p:nvPr userDrawn="1"/>
        </p:nvSpPr>
        <p:spPr>
          <a:xfrm rot="10800000">
            <a:off x="6140225" y="1603585"/>
            <a:ext cx="2798531" cy="4309850"/>
          </a:xfrm>
          <a:prstGeom prst="roundRect">
            <a:avLst>
              <a:gd name="adj" fmla="val 0"/>
            </a:avLst>
          </a:prstGeom>
          <a:solidFill>
            <a:schemeClr val="bg1"/>
          </a:solidFill>
          <a:ln>
            <a:noFill/>
          </a:ln>
          <a:effectLst>
            <a:outerShdw blurRad="235545" sx="104000" sy="104000" algn="ctr" rotWithShape="0">
              <a:srgbClr val="000000">
                <a:alpha val="592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Rounded Rectangle 13">
            <a:extLst>
              <a:ext uri="{FF2B5EF4-FFF2-40B4-BE49-F238E27FC236}">
                <a16:creationId xmlns:a16="http://schemas.microsoft.com/office/drawing/2014/main" id="{EC0DC43F-0C5A-2B65-96D2-2530B0F5A0C1}"/>
              </a:ext>
            </a:extLst>
          </p:cNvPr>
          <p:cNvSpPr>
            <a:spLocks/>
          </p:cNvSpPr>
          <p:nvPr userDrawn="1"/>
        </p:nvSpPr>
        <p:spPr>
          <a:xfrm rot="10800000">
            <a:off x="9019770" y="1600964"/>
            <a:ext cx="2798531" cy="4309850"/>
          </a:xfrm>
          <a:prstGeom prst="roundRect">
            <a:avLst>
              <a:gd name="adj" fmla="val 0"/>
            </a:avLst>
          </a:prstGeom>
          <a:solidFill>
            <a:schemeClr val="bg1"/>
          </a:solidFill>
          <a:ln>
            <a:noFill/>
          </a:ln>
          <a:effectLst>
            <a:outerShdw blurRad="235545" sx="104000" sy="104000" algn="ctr" rotWithShape="0">
              <a:srgbClr val="000000">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5" name="Title 24">
            <a:extLst>
              <a:ext uri="{FF2B5EF4-FFF2-40B4-BE49-F238E27FC236}">
                <a16:creationId xmlns:a16="http://schemas.microsoft.com/office/drawing/2014/main" id="{6357364B-CEAA-54E0-4325-09CDDB041FF0}"/>
              </a:ext>
            </a:extLst>
          </p:cNvPr>
          <p:cNvSpPr>
            <a:spLocks noGrp="1"/>
          </p:cNvSpPr>
          <p:nvPr userDrawn="1">
            <p:ph type="title"/>
          </p:nvPr>
        </p:nvSpPr>
        <p:spPr/>
        <p:txBody>
          <a:bodyPr/>
          <a:lstStyle>
            <a:lvl1pPr algn="ctr">
              <a:defRPr/>
            </a:lvl1pPr>
          </a:lstStyle>
          <a:p>
            <a:r>
              <a:rPr lang="en-GB"/>
              <a:t>Click to edit Master title style</a:t>
            </a:r>
            <a:endParaRPr lang="en-CA"/>
          </a:p>
        </p:txBody>
      </p:sp>
      <p:sp>
        <p:nvSpPr>
          <p:cNvPr id="38" name="Date Placeholder 37">
            <a:extLst>
              <a:ext uri="{FF2B5EF4-FFF2-40B4-BE49-F238E27FC236}">
                <a16:creationId xmlns:a16="http://schemas.microsoft.com/office/drawing/2014/main" id="{7BBE1667-D207-7F74-B678-937962C97165}"/>
              </a:ext>
            </a:extLst>
          </p:cNvPr>
          <p:cNvSpPr>
            <a:spLocks noGrp="1"/>
          </p:cNvSpPr>
          <p:nvPr>
            <p:ph type="dt" sz="half" idx="36"/>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9" name="Footer Placeholder 38">
            <a:extLst>
              <a:ext uri="{FF2B5EF4-FFF2-40B4-BE49-F238E27FC236}">
                <a16:creationId xmlns:a16="http://schemas.microsoft.com/office/drawing/2014/main" id="{CD9BD250-9387-5A26-4149-69A189D0E4ED}"/>
              </a:ext>
            </a:extLst>
          </p:cNvPr>
          <p:cNvSpPr>
            <a:spLocks noGrp="1"/>
          </p:cNvSpPr>
          <p:nvPr>
            <p:ph type="ftr" sz="quarter" idx="37"/>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40" name="Slide Number Placeholder 39">
            <a:extLst>
              <a:ext uri="{FF2B5EF4-FFF2-40B4-BE49-F238E27FC236}">
                <a16:creationId xmlns:a16="http://schemas.microsoft.com/office/drawing/2014/main" id="{AEEDA682-5F2B-85F5-653A-271741D495C8}"/>
              </a:ext>
            </a:extLst>
          </p:cNvPr>
          <p:cNvSpPr>
            <a:spLocks noGrp="1"/>
          </p:cNvSpPr>
          <p:nvPr>
            <p:ph type="sldNum" sz="quarter" idx="38"/>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16" name="Text Placeholder 25">
            <a:extLst>
              <a:ext uri="{FF2B5EF4-FFF2-40B4-BE49-F238E27FC236}">
                <a16:creationId xmlns:a16="http://schemas.microsoft.com/office/drawing/2014/main" id="{EF38CDBE-6859-3D56-5AAD-455C7E17AB2D}"/>
              </a:ext>
            </a:extLst>
          </p:cNvPr>
          <p:cNvSpPr>
            <a:spLocks noGrp="1"/>
          </p:cNvSpPr>
          <p:nvPr>
            <p:ph type="body" sz="quarter" idx="33" hasCustomPrompt="1"/>
          </p:nvPr>
        </p:nvSpPr>
        <p:spPr>
          <a:xfrm>
            <a:off x="403758" y="1823907"/>
            <a:ext cx="2768652" cy="369332"/>
          </a:xfrm>
        </p:spPr>
        <p:txBody>
          <a:bodyPr lIns="180000" rIns="180000" anchor="t">
            <a:noAutofit/>
          </a:bodyPr>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0">
                <a:solidFill>
                  <a:schemeClr val="tx1"/>
                </a:solidFill>
                <a:latin typeface="+mj-lt"/>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Sample Header</a:t>
            </a:r>
          </a:p>
        </p:txBody>
      </p:sp>
      <p:sp>
        <p:nvSpPr>
          <p:cNvPr id="17" name="Text Placeholder 25">
            <a:extLst>
              <a:ext uri="{FF2B5EF4-FFF2-40B4-BE49-F238E27FC236}">
                <a16:creationId xmlns:a16="http://schemas.microsoft.com/office/drawing/2014/main" id="{309D28BF-4030-F73D-BC74-05738A370A0A}"/>
              </a:ext>
            </a:extLst>
          </p:cNvPr>
          <p:cNvSpPr>
            <a:spLocks noGrp="1"/>
          </p:cNvSpPr>
          <p:nvPr>
            <p:ph type="body" sz="quarter" idx="35" hasCustomPrompt="1"/>
          </p:nvPr>
        </p:nvSpPr>
        <p:spPr>
          <a:xfrm>
            <a:off x="400380" y="2179194"/>
            <a:ext cx="2768652" cy="428274"/>
          </a:xfrm>
        </p:spPr>
        <p:txBody>
          <a:bodyPr lIns="180000" rIns="180000"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1600" b="0" i="0">
                <a:solidFill>
                  <a:schemeClr val="tx1"/>
                </a:solidFill>
                <a:latin typeface="Bernina Sans Offc" panose="02000000000000000000" pitchFamily="2" charset="77"/>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Content</a:t>
            </a:r>
          </a:p>
        </p:txBody>
      </p:sp>
      <p:sp>
        <p:nvSpPr>
          <p:cNvPr id="18" name="Text Placeholder 25">
            <a:extLst>
              <a:ext uri="{FF2B5EF4-FFF2-40B4-BE49-F238E27FC236}">
                <a16:creationId xmlns:a16="http://schemas.microsoft.com/office/drawing/2014/main" id="{AE028DF3-AC30-4580-FAA0-E8B980484888}"/>
              </a:ext>
            </a:extLst>
          </p:cNvPr>
          <p:cNvSpPr>
            <a:spLocks noGrp="1"/>
          </p:cNvSpPr>
          <p:nvPr>
            <p:ph type="body" sz="quarter" idx="39" hasCustomPrompt="1"/>
          </p:nvPr>
        </p:nvSpPr>
        <p:spPr>
          <a:xfrm>
            <a:off x="3272671" y="1826825"/>
            <a:ext cx="2768652" cy="369332"/>
          </a:xfrm>
        </p:spPr>
        <p:txBody>
          <a:bodyPr lIns="180000" rIns="180000" anchor="t">
            <a:noAutofit/>
          </a:bodyPr>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0">
                <a:solidFill>
                  <a:schemeClr val="tx1"/>
                </a:solidFill>
                <a:latin typeface="+mj-lt"/>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Sample Header</a:t>
            </a:r>
          </a:p>
        </p:txBody>
      </p:sp>
      <p:sp>
        <p:nvSpPr>
          <p:cNvPr id="19" name="Text Placeholder 25">
            <a:extLst>
              <a:ext uri="{FF2B5EF4-FFF2-40B4-BE49-F238E27FC236}">
                <a16:creationId xmlns:a16="http://schemas.microsoft.com/office/drawing/2014/main" id="{F4E431D4-5050-8A33-F373-B1A45812107D}"/>
              </a:ext>
            </a:extLst>
          </p:cNvPr>
          <p:cNvSpPr>
            <a:spLocks noGrp="1"/>
          </p:cNvSpPr>
          <p:nvPr>
            <p:ph type="body" sz="quarter" idx="40" hasCustomPrompt="1"/>
          </p:nvPr>
        </p:nvSpPr>
        <p:spPr>
          <a:xfrm>
            <a:off x="3279926" y="2182112"/>
            <a:ext cx="2768652" cy="428274"/>
          </a:xfrm>
        </p:spPr>
        <p:txBody>
          <a:bodyPr lIns="180000" rIns="180000"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1600" b="0" i="0">
                <a:solidFill>
                  <a:schemeClr val="tx1"/>
                </a:solidFill>
                <a:latin typeface="Bernina Sans Offc" panose="02000000000000000000" pitchFamily="2" charset="77"/>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Content</a:t>
            </a:r>
          </a:p>
        </p:txBody>
      </p:sp>
      <p:sp>
        <p:nvSpPr>
          <p:cNvPr id="20" name="Text Placeholder 25">
            <a:extLst>
              <a:ext uri="{FF2B5EF4-FFF2-40B4-BE49-F238E27FC236}">
                <a16:creationId xmlns:a16="http://schemas.microsoft.com/office/drawing/2014/main" id="{B2AA7736-1D1A-1D64-D3C3-B0F74AEF68A8}"/>
              </a:ext>
            </a:extLst>
          </p:cNvPr>
          <p:cNvSpPr>
            <a:spLocks noGrp="1"/>
          </p:cNvSpPr>
          <p:nvPr>
            <p:ph type="body" sz="quarter" idx="41" hasCustomPrompt="1"/>
          </p:nvPr>
        </p:nvSpPr>
        <p:spPr>
          <a:xfrm>
            <a:off x="6156853" y="1836476"/>
            <a:ext cx="2768652" cy="369332"/>
          </a:xfrm>
        </p:spPr>
        <p:txBody>
          <a:bodyPr lIns="180000" rIns="180000" anchor="t">
            <a:noAutofit/>
          </a:bodyPr>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0">
                <a:solidFill>
                  <a:schemeClr val="tx1"/>
                </a:solidFill>
                <a:latin typeface="+mj-lt"/>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Sample Header</a:t>
            </a:r>
          </a:p>
        </p:txBody>
      </p:sp>
      <p:sp>
        <p:nvSpPr>
          <p:cNvPr id="21" name="Text Placeholder 25">
            <a:extLst>
              <a:ext uri="{FF2B5EF4-FFF2-40B4-BE49-F238E27FC236}">
                <a16:creationId xmlns:a16="http://schemas.microsoft.com/office/drawing/2014/main" id="{88215765-85B4-D122-9344-79F62D611687}"/>
              </a:ext>
            </a:extLst>
          </p:cNvPr>
          <p:cNvSpPr>
            <a:spLocks noGrp="1"/>
          </p:cNvSpPr>
          <p:nvPr>
            <p:ph type="body" sz="quarter" idx="42" hasCustomPrompt="1"/>
          </p:nvPr>
        </p:nvSpPr>
        <p:spPr>
          <a:xfrm>
            <a:off x="6153475" y="2191763"/>
            <a:ext cx="2768652" cy="428274"/>
          </a:xfrm>
        </p:spPr>
        <p:txBody>
          <a:bodyPr lIns="180000" rIns="180000"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1600" b="0" i="0">
                <a:solidFill>
                  <a:schemeClr val="tx1"/>
                </a:solidFill>
                <a:latin typeface="Bernina Sans Offc" panose="02000000000000000000" pitchFamily="2" charset="77"/>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Content</a:t>
            </a:r>
          </a:p>
        </p:txBody>
      </p:sp>
      <p:sp>
        <p:nvSpPr>
          <p:cNvPr id="22" name="Text Placeholder 25">
            <a:extLst>
              <a:ext uri="{FF2B5EF4-FFF2-40B4-BE49-F238E27FC236}">
                <a16:creationId xmlns:a16="http://schemas.microsoft.com/office/drawing/2014/main" id="{74CFCC5E-2F79-E9A8-0599-7BA9A7968E54}"/>
              </a:ext>
            </a:extLst>
          </p:cNvPr>
          <p:cNvSpPr>
            <a:spLocks noGrp="1"/>
          </p:cNvSpPr>
          <p:nvPr>
            <p:ph type="body" sz="quarter" idx="43" hasCustomPrompt="1"/>
          </p:nvPr>
        </p:nvSpPr>
        <p:spPr>
          <a:xfrm>
            <a:off x="9042216" y="1836476"/>
            <a:ext cx="2768652" cy="369332"/>
          </a:xfrm>
        </p:spPr>
        <p:txBody>
          <a:bodyPr lIns="180000" rIns="180000" anchor="t">
            <a:noAutofit/>
          </a:bodyPr>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0">
                <a:solidFill>
                  <a:schemeClr val="tx1"/>
                </a:solidFill>
                <a:latin typeface="+mj-lt"/>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Sample Header</a:t>
            </a:r>
          </a:p>
        </p:txBody>
      </p:sp>
      <p:sp>
        <p:nvSpPr>
          <p:cNvPr id="23" name="Text Placeholder 25">
            <a:extLst>
              <a:ext uri="{FF2B5EF4-FFF2-40B4-BE49-F238E27FC236}">
                <a16:creationId xmlns:a16="http://schemas.microsoft.com/office/drawing/2014/main" id="{BE1A8351-DE6C-EFE5-B710-431190EEBA58}"/>
              </a:ext>
            </a:extLst>
          </p:cNvPr>
          <p:cNvSpPr>
            <a:spLocks noGrp="1"/>
          </p:cNvSpPr>
          <p:nvPr>
            <p:ph type="body" sz="quarter" idx="44" hasCustomPrompt="1"/>
          </p:nvPr>
        </p:nvSpPr>
        <p:spPr>
          <a:xfrm>
            <a:off x="9038838" y="2191763"/>
            <a:ext cx="2768652" cy="428274"/>
          </a:xfrm>
        </p:spPr>
        <p:txBody>
          <a:bodyPr lIns="180000" rIns="180000"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sz="1600" b="0" i="0">
                <a:solidFill>
                  <a:schemeClr val="tx1"/>
                </a:solidFill>
                <a:latin typeface="Bernina Sans Offc" panose="02000000000000000000" pitchFamily="2" charset="77"/>
              </a:defRPr>
            </a:lvl1pPr>
            <a:lvl2pPr marL="11113" indent="0" algn="ctr">
              <a:lnSpc>
                <a:spcPct val="100000"/>
              </a:lnSpc>
              <a:spcBef>
                <a:spcPts val="700"/>
              </a:spcBef>
              <a:buNone/>
              <a:tabLst/>
              <a:defRPr sz="1400" b="0" i="0">
                <a:solidFill>
                  <a:schemeClr val="tx1"/>
                </a:solidFill>
                <a:latin typeface="Bernina Sans Offc" panose="02000000000000000000" pitchFamily="2" charset="0"/>
              </a:defRPr>
            </a:lvl2pPr>
          </a:lstStyle>
          <a:p>
            <a:pPr lvl="0"/>
            <a:r>
              <a:rPr lang="en-US"/>
              <a:t>Content</a:t>
            </a:r>
          </a:p>
        </p:txBody>
      </p:sp>
      <p:sp>
        <p:nvSpPr>
          <p:cNvPr id="28" name="Rectangle 14">
            <a:extLst>
              <a:ext uri="{FF2B5EF4-FFF2-40B4-BE49-F238E27FC236}">
                <a16:creationId xmlns:a16="http://schemas.microsoft.com/office/drawing/2014/main" id="{F1AD59E5-7366-DBD8-E6B8-E62D219CAE36}"/>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grpSp>
        <p:nvGrpSpPr>
          <p:cNvPr id="30" name="Group 29">
            <a:extLst>
              <a:ext uri="{FF2B5EF4-FFF2-40B4-BE49-F238E27FC236}">
                <a16:creationId xmlns:a16="http://schemas.microsoft.com/office/drawing/2014/main" id="{A2E3D78C-73A3-8275-7069-215FBE81644C}"/>
              </a:ext>
            </a:extLst>
          </p:cNvPr>
          <p:cNvGrpSpPr/>
          <p:nvPr userDrawn="1"/>
        </p:nvGrpSpPr>
        <p:grpSpPr>
          <a:xfrm>
            <a:off x="12427761" y="258184"/>
            <a:ext cx="1873503" cy="1596814"/>
            <a:chOff x="12429634" y="1603586"/>
            <a:chExt cx="1873503" cy="1596814"/>
          </a:xfrm>
          <a:solidFill>
            <a:schemeClr val="bg1"/>
          </a:solidFill>
        </p:grpSpPr>
        <p:grpSp>
          <p:nvGrpSpPr>
            <p:cNvPr id="31" name="Group 30">
              <a:extLst>
                <a:ext uri="{FF2B5EF4-FFF2-40B4-BE49-F238E27FC236}">
                  <a16:creationId xmlns:a16="http://schemas.microsoft.com/office/drawing/2014/main" id="{4C603B30-E5CA-4862-623F-C17C01019354}"/>
                </a:ext>
              </a:extLst>
            </p:cNvPr>
            <p:cNvGrpSpPr/>
            <p:nvPr userDrawn="1"/>
          </p:nvGrpSpPr>
          <p:grpSpPr>
            <a:xfrm>
              <a:off x="12429634" y="1603586"/>
              <a:ext cx="1873503" cy="1596814"/>
              <a:chOff x="12272640" y="5584054"/>
              <a:chExt cx="1432839" cy="1596814"/>
            </a:xfrm>
            <a:grpFill/>
          </p:grpSpPr>
          <p:sp>
            <p:nvSpPr>
              <p:cNvPr id="35" name="Rectangle 34">
                <a:extLst>
                  <a:ext uri="{FF2B5EF4-FFF2-40B4-BE49-F238E27FC236}">
                    <a16:creationId xmlns:a16="http://schemas.microsoft.com/office/drawing/2014/main" id="{F0EAC9C7-5714-BFC0-304D-3B217508BEF1}"/>
                  </a:ext>
                </a:extLst>
              </p:cNvPr>
              <p:cNvSpPr/>
              <p:nvPr userDrawn="1"/>
            </p:nvSpPr>
            <p:spPr>
              <a:xfrm>
                <a:off x="12272640" y="5584054"/>
                <a:ext cx="1432839" cy="1596814"/>
              </a:xfrm>
              <a:prstGeom prst="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IBM Plex Sans" panose="020B0503050203000203" pitchFamily="34" charset="0"/>
                </a:endParaRPr>
              </a:p>
            </p:txBody>
          </p:sp>
          <p:sp>
            <p:nvSpPr>
              <p:cNvPr id="36" name="TextBox 35">
                <a:extLst>
                  <a:ext uri="{FF2B5EF4-FFF2-40B4-BE49-F238E27FC236}">
                    <a16:creationId xmlns:a16="http://schemas.microsoft.com/office/drawing/2014/main" id="{12939C05-B003-6C19-591E-A418B98E76EC}"/>
                  </a:ext>
                </a:extLst>
              </p:cNvPr>
              <p:cNvSpPr txBox="1"/>
              <p:nvPr userDrawn="1"/>
            </p:nvSpPr>
            <p:spPr>
              <a:xfrm>
                <a:off x="12425440" y="6014608"/>
                <a:ext cx="1161546" cy="415498"/>
              </a:xfrm>
              <a:prstGeom prst="rect">
                <a:avLst/>
              </a:prstGeom>
              <a:grpFill/>
            </p:spPr>
            <p:txBody>
              <a:bodyPr vert="horz" wrap="square" lIns="0" tIns="0" rIns="0" bIns="0" rtlCol="0" anchor="t">
                <a:spAutoFit/>
              </a:bodyPr>
              <a:lstStyle/>
              <a:p>
                <a:pPr algn="l"/>
                <a:r>
                  <a:rPr lang="en-US" sz="900" b="0" i="0">
                    <a:latin typeface="Bernina Sans Offc" panose="02000000000000000000" pitchFamily="2" charset="77"/>
                    <a:ea typeface="Arial" charset="0"/>
                    <a:cs typeface="Arial" charset="0"/>
                  </a:rPr>
                  <a:t>Access programmed text formats by using the ‘Indent More’ button.</a:t>
                </a:r>
              </a:p>
            </p:txBody>
          </p:sp>
          <p:pic>
            <p:nvPicPr>
              <p:cNvPr id="37" name="Picture 36">
                <a:extLst>
                  <a:ext uri="{FF2B5EF4-FFF2-40B4-BE49-F238E27FC236}">
                    <a16:creationId xmlns:a16="http://schemas.microsoft.com/office/drawing/2014/main" id="{B9E6C93C-C610-6281-84C0-847E5009AD4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
              <a:stretch/>
            </p:blipFill>
            <p:spPr>
              <a:xfrm>
                <a:off x="12426082" y="5678187"/>
                <a:ext cx="196784" cy="228984"/>
              </a:xfrm>
              <a:prstGeom prst="roundRect">
                <a:avLst/>
              </a:prstGeom>
              <a:grpFill/>
              <a:ln>
                <a:solidFill>
                  <a:schemeClr val="accent1"/>
                </a:solidFill>
              </a:ln>
            </p:spPr>
          </p:pic>
        </p:grpSp>
        <p:pic>
          <p:nvPicPr>
            <p:cNvPr id="32" name="Picture 31" descr="Text&#10;&#10;Description automatically generated with medium confidence">
              <a:extLst>
                <a:ext uri="{FF2B5EF4-FFF2-40B4-BE49-F238E27FC236}">
                  <a16:creationId xmlns:a16="http://schemas.microsoft.com/office/drawing/2014/main" id="{7CBC0B94-F5D6-419F-17FD-173DA44F102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2654930" y="2617350"/>
              <a:ext cx="1429060" cy="413516"/>
            </a:xfrm>
            <a:prstGeom prst="rect">
              <a:avLst/>
            </a:prstGeom>
            <a:grpFill/>
            <a:ln>
              <a:solidFill>
                <a:schemeClr val="bg2"/>
              </a:solidFill>
            </a:ln>
          </p:spPr>
        </p:pic>
      </p:grpSp>
      <p:pic>
        <p:nvPicPr>
          <p:cNvPr id="15" name="Picture 14">
            <a:extLst>
              <a:ext uri="{FF2B5EF4-FFF2-40B4-BE49-F238E27FC236}">
                <a16:creationId xmlns:a16="http://schemas.microsoft.com/office/drawing/2014/main" id="{E0955868-CFCC-69E4-7561-3B73EFDF4705}"/>
              </a:ext>
            </a:extLst>
          </p:cNvPr>
          <p:cNvPicPr>
            <a:picLocks noChangeAspect="1"/>
          </p:cNvPicPr>
          <p:nvPr userDrawn="1"/>
        </p:nvPicPr>
        <p:blipFill rotWithShape="1">
          <a:blip r:embed="rId4"/>
          <a:srcRect l="18353" t="43736" r="27233" b="49171"/>
          <a:stretch/>
        </p:blipFill>
        <p:spPr>
          <a:xfrm rot="10800000">
            <a:off x="381101" y="1512578"/>
            <a:ext cx="2787928" cy="106105"/>
          </a:xfrm>
          <a:prstGeom prst="rect">
            <a:avLst/>
          </a:prstGeom>
        </p:spPr>
      </p:pic>
      <p:pic>
        <p:nvPicPr>
          <p:cNvPr id="24" name="Picture 23">
            <a:extLst>
              <a:ext uri="{FF2B5EF4-FFF2-40B4-BE49-F238E27FC236}">
                <a16:creationId xmlns:a16="http://schemas.microsoft.com/office/drawing/2014/main" id="{2C4EFD7D-B202-105A-BCD6-DD69BCE76A88}"/>
              </a:ext>
            </a:extLst>
          </p:cNvPr>
          <p:cNvPicPr>
            <a:picLocks noChangeAspect="1"/>
          </p:cNvPicPr>
          <p:nvPr userDrawn="1"/>
        </p:nvPicPr>
        <p:blipFill rotWithShape="1">
          <a:blip r:embed="rId5"/>
          <a:srcRect l="11431" t="20506" r="34688" b="65953"/>
          <a:stretch/>
        </p:blipFill>
        <p:spPr>
          <a:xfrm rot="10800000">
            <a:off x="3260677" y="1514103"/>
            <a:ext cx="2798530" cy="108707"/>
          </a:xfrm>
          <a:prstGeom prst="rect">
            <a:avLst/>
          </a:prstGeom>
        </p:spPr>
      </p:pic>
      <p:pic>
        <p:nvPicPr>
          <p:cNvPr id="26" name="Picture 25">
            <a:extLst>
              <a:ext uri="{FF2B5EF4-FFF2-40B4-BE49-F238E27FC236}">
                <a16:creationId xmlns:a16="http://schemas.microsoft.com/office/drawing/2014/main" id="{5FE50E42-3DCA-E51B-06B8-825375BA4DE3}"/>
              </a:ext>
            </a:extLst>
          </p:cNvPr>
          <p:cNvPicPr>
            <a:picLocks noChangeAspect="1"/>
          </p:cNvPicPr>
          <p:nvPr userDrawn="1"/>
        </p:nvPicPr>
        <p:blipFill rotWithShape="1">
          <a:blip r:embed="rId4"/>
          <a:srcRect l="18353" t="43736" r="27233" b="49171"/>
          <a:stretch/>
        </p:blipFill>
        <p:spPr>
          <a:xfrm rot="10800000">
            <a:off x="6140212" y="1512994"/>
            <a:ext cx="2798528" cy="103768"/>
          </a:xfrm>
          <a:prstGeom prst="rect">
            <a:avLst/>
          </a:prstGeom>
        </p:spPr>
      </p:pic>
      <p:pic>
        <p:nvPicPr>
          <p:cNvPr id="27" name="Picture 26">
            <a:extLst>
              <a:ext uri="{FF2B5EF4-FFF2-40B4-BE49-F238E27FC236}">
                <a16:creationId xmlns:a16="http://schemas.microsoft.com/office/drawing/2014/main" id="{60821C38-9852-BAB0-8A20-AF954D13D8A3}"/>
              </a:ext>
            </a:extLst>
          </p:cNvPr>
          <p:cNvPicPr>
            <a:picLocks noChangeAspect="1"/>
          </p:cNvPicPr>
          <p:nvPr userDrawn="1"/>
        </p:nvPicPr>
        <p:blipFill rotWithShape="1">
          <a:blip r:embed="rId5"/>
          <a:srcRect l="11431" t="20506" r="34688" b="65953"/>
          <a:stretch/>
        </p:blipFill>
        <p:spPr>
          <a:xfrm rot="10800000">
            <a:off x="9019741" y="1514360"/>
            <a:ext cx="2798530" cy="108707"/>
          </a:xfrm>
          <a:prstGeom prst="rect">
            <a:avLst/>
          </a:prstGeom>
        </p:spPr>
      </p:pic>
    </p:spTree>
    <p:extLst>
      <p:ext uri="{BB962C8B-B14F-4D97-AF65-F5344CB8AC3E}">
        <p14:creationId xmlns:p14="http://schemas.microsoft.com/office/powerpoint/2010/main" val="19235377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oint series: 1">
    <p:spTree>
      <p:nvGrpSpPr>
        <p:cNvPr id="1" name=""/>
        <p:cNvGrpSpPr/>
        <p:nvPr/>
      </p:nvGrpSpPr>
      <p:grpSpPr>
        <a:xfrm>
          <a:off x="0" y="0"/>
          <a:ext cx="0" cy="0"/>
          <a:chOff x="0" y="0"/>
          <a:chExt cx="0" cy="0"/>
        </a:xfrm>
      </p:grpSpPr>
      <p:pic>
        <p:nvPicPr>
          <p:cNvPr id="10" name="Picture 9" descr="A picture containing light, silhouette, vector graphics&#10;&#10;Description automatically generated">
            <a:extLst>
              <a:ext uri="{FF2B5EF4-FFF2-40B4-BE49-F238E27FC236}">
                <a16:creationId xmlns:a16="http://schemas.microsoft.com/office/drawing/2014/main" id="{EB611391-A525-F769-DC02-5EBDD96DED2A}"/>
              </a:ext>
            </a:extLst>
          </p:cNvPr>
          <p:cNvPicPr>
            <a:picLocks noChangeAspect="1"/>
          </p:cNvPicPr>
          <p:nvPr userDrawn="1"/>
        </p:nvPicPr>
        <p:blipFill rotWithShape="1">
          <a:blip r:embed="rId2"/>
          <a:srcRect l="60312" t="8694" r="13337" b="33579"/>
          <a:stretch/>
        </p:blipFill>
        <p:spPr>
          <a:xfrm>
            <a:off x="0" y="0"/>
            <a:ext cx="2337371" cy="6858000"/>
          </a:xfrm>
          <a:prstGeom prst="rect">
            <a:avLst/>
          </a:prstGeom>
        </p:spPr>
      </p:pic>
      <p:pic>
        <p:nvPicPr>
          <p:cNvPr id="9" name="Picture 8" hidden="1">
            <a:extLst>
              <a:ext uri="{FF2B5EF4-FFF2-40B4-BE49-F238E27FC236}">
                <a16:creationId xmlns:a16="http://schemas.microsoft.com/office/drawing/2014/main" id="{626661B9-4783-1103-B6E9-0EF335BA3B04}"/>
              </a:ext>
            </a:extLst>
          </p:cNvPr>
          <p:cNvPicPr>
            <a:picLocks/>
          </p:cNvPicPr>
          <p:nvPr userDrawn="1"/>
        </p:nvPicPr>
        <p:blipFill rotWithShape="1">
          <a:blip r:embed="rId3"/>
          <a:srcRect l="442" t="-473" r="13628" b="-103"/>
          <a:stretch/>
        </p:blipFill>
        <p:spPr>
          <a:xfrm>
            <a:off x="-5044440" y="-962931"/>
            <a:ext cx="7381811" cy="12149091"/>
          </a:xfrm>
          <a:prstGeom prst="rect">
            <a:avLst/>
          </a:prstGeom>
          <a:ln>
            <a:noFill/>
          </a:ln>
        </p:spPr>
      </p:pic>
      <p:sp>
        <p:nvSpPr>
          <p:cNvPr id="2" name="Title 1">
            <a:extLst>
              <a:ext uri="{FF2B5EF4-FFF2-40B4-BE49-F238E27FC236}">
                <a16:creationId xmlns:a16="http://schemas.microsoft.com/office/drawing/2014/main" id="{225B7D8D-B7A4-A4A8-7984-BFFCC978F0EE}"/>
              </a:ext>
            </a:extLst>
          </p:cNvPr>
          <p:cNvSpPr>
            <a:spLocks noGrp="1"/>
          </p:cNvSpPr>
          <p:nvPr>
            <p:ph type="title"/>
          </p:nvPr>
        </p:nvSpPr>
        <p:spPr>
          <a:xfrm>
            <a:off x="2701361" y="511934"/>
            <a:ext cx="9047727" cy="537155"/>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2898A66-C4C0-AF4B-FBDC-29FB057E7071}"/>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5" name="Slide Number Placeholder 4">
            <a:extLst>
              <a:ext uri="{FF2B5EF4-FFF2-40B4-BE49-F238E27FC236}">
                <a16:creationId xmlns:a16="http://schemas.microsoft.com/office/drawing/2014/main" id="{7097219B-D0B2-32C7-B0F9-B9941619ED2E}"/>
              </a:ext>
            </a:extLst>
          </p:cNvPr>
          <p:cNvSpPr>
            <a:spLocks noGrp="1"/>
          </p:cNvSpPr>
          <p:nvPr>
            <p:ph type="sldNum" sz="quarter" idx="1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6" name="Footer Placeholder 6">
            <a:extLst>
              <a:ext uri="{FF2B5EF4-FFF2-40B4-BE49-F238E27FC236}">
                <a16:creationId xmlns:a16="http://schemas.microsoft.com/office/drawing/2014/main" id="{BD868971-A70C-E134-9AB1-6DF1A944520A}"/>
              </a:ext>
            </a:extLst>
          </p:cNvPr>
          <p:cNvSpPr>
            <a:spLocks noGrp="1"/>
          </p:cNvSpPr>
          <p:nvPr>
            <p:ph type="ftr" sz="quarter" idx="11"/>
          </p:nvPr>
        </p:nvSpPr>
        <p:spPr>
          <a:xfrm>
            <a:off x="2701736" y="6471920"/>
            <a:ext cx="5995805" cy="261591"/>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7" name="Content Placeholder 3">
            <a:extLst>
              <a:ext uri="{FF2B5EF4-FFF2-40B4-BE49-F238E27FC236}">
                <a16:creationId xmlns:a16="http://schemas.microsoft.com/office/drawing/2014/main" id="{9F85ABCE-7788-2FC8-0497-FACE4FEE592B}"/>
              </a:ext>
            </a:extLst>
          </p:cNvPr>
          <p:cNvSpPr>
            <a:spLocks noGrp="1"/>
          </p:cNvSpPr>
          <p:nvPr>
            <p:ph sz="quarter" idx="23"/>
          </p:nvPr>
        </p:nvSpPr>
        <p:spPr>
          <a:xfrm>
            <a:off x="2701361" y="1376313"/>
            <a:ext cx="9126378" cy="4860976"/>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22" name="Rectangle 21">
            <a:extLst>
              <a:ext uri="{FF2B5EF4-FFF2-40B4-BE49-F238E27FC236}">
                <a16:creationId xmlns:a16="http://schemas.microsoft.com/office/drawing/2014/main" id="{CEA57E0C-AC74-B938-940E-411544EB3CD5}"/>
              </a:ext>
            </a:extLst>
          </p:cNvPr>
          <p:cNvSpPr/>
          <p:nvPr userDrawn="1"/>
        </p:nvSpPr>
        <p:spPr>
          <a:xfrm>
            <a:off x="2793181"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23" name="Rectangle 22">
            <a:extLst>
              <a:ext uri="{FF2B5EF4-FFF2-40B4-BE49-F238E27FC236}">
                <a16:creationId xmlns:a16="http://schemas.microsoft.com/office/drawing/2014/main" id="{92461B84-17D7-68A6-AA63-C003951967D1}"/>
              </a:ext>
            </a:extLst>
          </p:cNvPr>
          <p:cNvSpPr/>
          <p:nvPr userDrawn="1"/>
        </p:nvSpPr>
        <p:spPr>
          <a:xfrm>
            <a:off x="283226" y="1528628"/>
            <a:ext cx="558525"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3" name="Content Placeholder 30">
            <a:extLst>
              <a:ext uri="{FF2B5EF4-FFF2-40B4-BE49-F238E27FC236}">
                <a16:creationId xmlns:a16="http://schemas.microsoft.com/office/drawing/2014/main" id="{EBCD1A46-120A-9987-30C4-0616B8DD3851}"/>
              </a:ext>
            </a:extLst>
          </p:cNvPr>
          <p:cNvSpPr>
            <a:spLocks noGrp="1"/>
          </p:cNvSpPr>
          <p:nvPr>
            <p:ph sz="quarter" idx="24" hasCustomPrompt="1"/>
          </p:nvPr>
        </p:nvSpPr>
        <p:spPr>
          <a:xfrm>
            <a:off x="213212" y="2337625"/>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2</a:t>
            </a:r>
          </a:p>
        </p:txBody>
      </p:sp>
      <p:sp>
        <p:nvSpPr>
          <p:cNvPr id="14" name="Content Placeholder 30">
            <a:extLst>
              <a:ext uri="{FF2B5EF4-FFF2-40B4-BE49-F238E27FC236}">
                <a16:creationId xmlns:a16="http://schemas.microsoft.com/office/drawing/2014/main" id="{0D4D4B93-7ACE-668B-AC68-9A93ADD7F857}"/>
              </a:ext>
            </a:extLst>
          </p:cNvPr>
          <p:cNvSpPr>
            <a:spLocks noGrp="1"/>
          </p:cNvSpPr>
          <p:nvPr>
            <p:ph sz="quarter" idx="25" hasCustomPrompt="1"/>
          </p:nvPr>
        </p:nvSpPr>
        <p:spPr>
          <a:xfrm>
            <a:off x="209492" y="3459568"/>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3</a:t>
            </a:r>
          </a:p>
        </p:txBody>
      </p:sp>
      <p:sp>
        <p:nvSpPr>
          <p:cNvPr id="15" name="Content Placeholder 30">
            <a:extLst>
              <a:ext uri="{FF2B5EF4-FFF2-40B4-BE49-F238E27FC236}">
                <a16:creationId xmlns:a16="http://schemas.microsoft.com/office/drawing/2014/main" id="{889C19EB-92E2-080D-83A7-57CFFB073109}"/>
              </a:ext>
            </a:extLst>
          </p:cNvPr>
          <p:cNvSpPr>
            <a:spLocks noGrp="1"/>
          </p:cNvSpPr>
          <p:nvPr>
            <p:ph sz="quarter" idx="26" hasCustomPrompt="1"/>
          </p:nvPr>
        </p:nvSpPr>
        <p:spPr>
          <a:xfrm>
            <a:off x="209492" y="4746493"/>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4</a:t>
            </a:r>
          </a:p>
        </p:txBody>
      </p:sp>
      <p:sp>
        <p:nvSpPr>
          <p:cNvPr id="16" name="Content Placeholder 30">
            <a:extLst>
              <a:ext uri="{FF2B5EF4-FFF2-40B4-BE49-F238E27FC236}">
                <a16:creationId xmlns:a16="http://schemas.microsoft.com/office/drawing/2014/main" id="{0BDD25E2-B74F-8A61-6DBD-AD742C64D1DA}"/>
              </a:ext>
            </a:extLst>
          </p:cNvPr>
          <p:cNvSpPr>
            <a:spLocks noGrp="1"/>
          </p:cNvSpPr>
          <p:nvPr>
            <p:ph sz="quarter" idx="27" hasCustomPrompt="1"/>
          </p:nvPr>
        </p:nvSpPr>
        <p:spPr>
          <a:xfrm>
            <a:off x="209492" y="1141056"/>
            <a:ext cx="1476483" cy="241300"/>
          </a:xfrm>
        </p:spPr>
        <p:txBody>
          <a:bodyPr tIns="91440">
            <a:noAutofit/>
          </a:bodyPr>
          <a:lstStyle>
            <a:lvl1pPr marL="0" indent="0">
              <a:buNone/>
              <a:defRPr sz="1600" b="1" i="0">
                <a:solidFill>
                  <a:schemeClr val="bg1"/>
                </a:solidFill>
                <a:latin typeface="Bernina Sans Offc Extrabold" panose="02000000000000000000" pitchFamily="2" charset="77"/>
              </a:defRPr>
            </a:lvl1pPr>
          </a:lstStyle>
          <a:p>
            <a:pPr lvl="0"/>
            <a:r>
              <a:rPr lang="en-US"/>
              <a:t>Point 1</a:t>
            </a:r>
          </a:p>
        </p:txBody>
      </p:sp>
    </p:spTree>
    <p:extLst>
      <p:ext uri="{BB962C8B-B14F-4D97-AF65-F5344CB8AC3E}">
        <p14:creationId xmlns:p14="http://schemas.microsoft.com/office/powerpoint/2010/main" val="37956017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oint series: 2">
    <p:spTree>
      <p:nvGrpSpPr>
        <p:cNvPr id="1" name=""/>
        <p:cNvGrpSpPr/>
        <p:nvPr/>
      </p:nvGrpSpPr>
      <p:grpSpPr>
        <a:xfrm>
          <a:off x="0" y="0"/>
          <a:ext cx="0" cy="0"/>
          <a:chOff x="0" y="0"/>
          <a:chExt cx="0" cy="0"/>
        </a:xfrm>
      </p:grpSpPr>
      <p:pic>
        <p:nvPicPr>
          <p:cNvPr id="8" name="Picture 7" descr="A picture containing light, silhouette, vector graphics&#10;&#10;Description automatically generated">
            <a:extLst>
              <a:ext uri="{FF2B5EF4-FFF2-40B4-BE49-F238E27FC236}">
                <a16:creationId xmlns:a16="http://schemas.microsoft.com/office/drawing/2014/main" id="{8D719B52-4CA5-3EB2-8E48-FFDFBFB10E76}"/>
              </a:ext>
            </a:extLst>
          </p:cNvPr>
          <p:cNvPicPr>
            <a:picLocks noChangeAspect="1"/>
          </p:cNvPicPr>
          <p:nvPr userDrawn="1"/>
        </p:nvPicPr>
        <p:blipFill rotWithShape="1">
          <a:blip r:embed="rId2"/>
          <a:srcRect l="60312" t="8694" r="13337" b="33579"/>
          <a:stretch/>
        </p:blipFill>
        <p:spPr>
          <a:xfrm>
            <a:off x="0" y="0"/>
            <a:ext cx="2337371" cy="6858000"/>
          </a:xfrm>
          <a:prstGeom prst="rect">
            <a:avLst/>
          </a:prstGeom>
        </p:spPr>
      </p:pic>
      <p:sp>
        <p:nvSpPr>
          <p:cNvPr id="2" name="Title 1">
            <a:extLst>
              <a:ext uri="{FF2B5EF4-FFF2-40B4-BE49-F238E27FC236}">
                <a16:creationId xmlns:a16="http://schemas.microsoft.com/office/drawing/2014/main" id="{225B7D8D-B7A4-A4A8-7984-BFFCC978F0EE}"/>
              </a:ext>
            </a:extLst>
          </p:cNvPr>
          <p:cNvSpPr>
            <a:spLocks noGrp="1"/>
          </p:cNvSpPr>
          <p:nvPr>
            <p:ph type="title"/>
          </p:nvPr>
        </p:nvSpPr>
        <p:spPr>
          <a:xfrm>
            <a:off x="2701361" y="511934"/>
            <a:ext cx="9047727" cy="537155"/>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2898A66-C4C0-AF4B-FBDC-29FB057E7071}"/>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5" name="Slide Number Placeholder 4">
            <a:extLst>
              <a:ext uri="{FF2B5EF4-FFF2-40B4-BE49-F238E27FC236}">
                <a16:creationId xmlns:a16="http://schemas.microsoft.com/office/drawing/2014/main" id="{7097219B-D0B2-32C7-B0F9-B9941619ED2E}"/>
              </a:ext>
            </a:extLst>
          </p:cNvPr>
          <p:cNvSpPr>
            <a:spLocks noGrp="1"/>
          </p:cNvSpPr>
          <p:nvPr>
            <p:ph type="sldNum" sz="quarter" idx="1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6" name="Footer Placeholder 6">
            <a:extLst>
              <a:ext uri="{FF2B5EF4-FFF2-40B4-BE49-F238E27FC236}">
                <a16:creationId xmlns:a16="http://schemas.microsoft.com/office/drawing/2014/main" id="{BD868971-A70C-E134-9AB1-6DF1A944520A}"/>
              </a:ext>
            </a:extLst>
          </p:cNvPr>
          <p:cNvSpPr>
            <a:spLocks noGrp="1"/>
          </p:cNvSpPr>
          <p:nvPr>
            <p:ph type="ftr" sz="quarter" idx="11"/>
          </p:nvPr>
        </p:nvSpPr>
        <p:spPr>
          <a:xfrm>
            <a:off x="2701736" y="6471920"/>
            <a:ext cx="5995805" cy="261591"/>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7" name="Content Placeholder 3">
            <a:extLst>
              <a:ext uri="{FF2B5EF4-FFF2-40B4-BE49-F238E27FC236}">
                <a16:creationId xmlns:a16="http://schemas.microsoft.com/office/drawing/2014/main" id="{9F85ABCE-7788-2FC8-0497-FACE4FEE592B}"/>
              </a:ext>
            </a:extLst>
          </p:cNvPr>
          <p:cNvSpPr>
            <a:spLocks noGrp="1"/>
          </p:cNvSpPr>
          <p:nvPr>
            <p:ph sz="quarter" idx="23"/>
          </p:nvPr>
        </p:nvSpPr>
        <p:spPr>
          <a:xfrm>
            <a:off x="2701361" y="1376313"/>
            <a:ext cx="9126378" cy="4860976"/>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22" name="Rectangle 21">
            <a:extLst>
              <a:ext uri="{FF2B5EF4-FFF2-40B4-BE49-F238E27FC236}">
                <a16:creationId xmlns:a16="http://schemas.microsoft.com/office/drawing/2014/main" id="{CEA57E0C-AC74-B938-940E-411544EB3CD5}"/>
              </a:ext>
            </a:extLst>
          </p:cNvPr>
          <p:cNvSpPr/>
          <p:nvPr userDrawn="1"/>
        </p:nvSpPr>
        <p:spPr>
          <a:xfrm>
            <a:off x="2793181"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4" name="Rectangle 3">
            <a:extLst>
              <a:ext uri="{FF2B5EF4-FFF2-40B4-BE49-F238E27FC236}">
                <a16:creationId xmlns:a16="http://schemas.microsoft.com/office/drawing/2014/main" id="{6F457558-C671-CB95-EE94-30889F38FFBA}"/>
              </a:ext>
            </a:extLst>
          </p:cNvPr>
          <p:cNvSpPr/>
          <p:nvPr userDrawn="1"/>
        </p:nvSpPr>
        <p:spPr>
          <a:xfrm>
            <a:off x="283226" y="2726011"/>
            <a:ext cx="558525"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9" name="Content Placeholder 30">
            <a:extLst>
              <a:ext uri="{FF2B5EF4-FFF2-40B4-BE49-F238E27FC236}">
                <a16:creationId xmlns:a16="http://schemas.microsoft.com/office/drawing/2014/main" id="{8BEA71A0-03AC-814D-8280-7C042B2ED40F}"/>
              </a:ext>
            </a:extLst>
          </p:cNvPr>
          <p:cNvSpPr>
            <a:spLocks noGrp="1"/>
          </p:cNvSpPr>
          <p:nvPr>
            <p:ph sz="quarter" idx="24" hasCustomPrompt="1"/>
          </p:nvPr>
        </p:nvSpPr>
        <p:spPr>
          <a:xfrm>
            <a:off x="213212" y="2337625"/>
            <a:ext cx="1476483" cy="241300"/>
          </a:xfrm>
        </p:spPr>
        <p:txBody>
          <a:bodyPr tIns="91440">
            <a:noAutofit/>
          </a:bodyPr>
          <a:lstStyle>
            <a:lvl1pPr marL="0" indent="0">
              <a:buNone/>
              <a:defRPr sz="1600" b="1" i="0">
                <a:solidFill>
                  <a:schemeClr val="bg1"/>
                </a:solidFill>
                <a:latin typeface="Bernina Sans Offc Extrabold" panose="02000000000000000000" pitchFamily="2" charset="77"/>
              </a:defRPr>
            </a:lvl1pPr>
          </a:lstStyle>
          <a:p>
            <a:pPr lvl="0"/>
            <a:r>
              <a:rPr lang="en-US"/>
              <a:t>Point 2</a:t>
            </a:r>
          </a:p>
        </p:txBody>
      </p:sp>
      <p:sp>
        <p:nvSpPr>
          <p:cNvPr id="10" name="Content Placeholder 30">
            <a:extLst>
              <a:ext uri="{FF2B5EF4-FFF2-40B4-BE49-F238E27FC236}">
                <a16:creationId xmlns:a16="http://schemas.microsoft.com/office/drawing/2014/main" id="{FD0FDD50-C382-CC3F-6060-314BCC58B8D0}"/>
              </a:ext>
            </a:extLst>
          </p:cNvPr>
          <p:cNvSpPr>
            <a:spLocks noGrp="1"/>
          </p:cNvSpPr>
          <p:nvPr>
            <p:ph sz="quarter" idx="25" hasCustomPrompt="1"/>
          </p:nvPr>
        </p:nvSpPr>
        <p:spPr>
          <a:xfrm>
            <a:off x="209492" y="3459568"/>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3</a:t>
            </a:r>
          </a:p>
        </p:txBody>
      </p:sp>
      <p:sp>
        <p:nvSpPr>
          <p:cNvPr id="11" name="Content Placeholder 30">
            <a:extLst>
              <a:ext uri="{FF2B5EF4-FFF2-40B4-BE49-F238E27FC236}">
                <a16:creationId xmlns:a16="http://schemas.microsoft.com/office/drawing/2014/main" id="{DBA1C2E0-DA51-E2AA-E56A-BB9F5A239EF5}"/>
              </a:ext>
            </a:extLst>
          </p:cNvPr>
          <p:cNvSpPr>
            <a:spLocks noGrp="1"/>
          </p:cNvSpPr>
          <p:nvPr>
            <p:ph sz="quarter" idx="26" hasCustomPrompt="1"/>
          </p:nvPr>
        </p:nvSpPr>
        <p:spPr>
          <a:xfrm>
            <a:off x="209492" y="4746493"/>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4</a:t>
            </a:r>
          </a:p>
        </p:txBody>
      </p:sp>
      <p:sp>
        <p:nvSpPr>
          <p:cNvPr id="12" name="Content Placeholder 30">
            <a:extLst>
              <a:ext uri="{FF2B5EF4-FFF2-40B4-BE49-F238E27FC236}">
                <a16:creationId xmlns:a16="http://schemas.microsoft.com/office/drawing/2014/main" id="{0B32A684-D8BE-E7B0-D5E0-CBF017B17702}"/>
              </a:ext>
            </a:extLst>
          </p:cNvPr>
          <p:cNvSpPr>
            <a:spLocks noGrp="1"/>
          </p:cNvSpPr>
          <p:nvPr>
            <p:ph sz="quarter" idx="27" hasCustomPrompt="1"/>
          </p:nvPr>
        </p:nvSpPr>
        <p:spPr>
          <a:xfrm>
            <a:off x="209492" y="1141056"/>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1</a:t>
            </a:r>
          </a:p>
        </p:txBody>
      </p:sp>
    </p:spTree>
    <p:extLst>
      <p:ext uri="{BB962C8B-B14F-4D97-AF65-F5344CB8AC3E}">
        <p14:creationId xmlns:p14="http://schemas.microsoft.com/office/powerpoint/2010/main" val="14271620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oint series: 3">
    <p:spTree>
      <p:nvGrpSpPr>
        <p:cNvPr id="1" name=""/>
        <p:cNvGrpSpPr/>
        <p:nvPr/>
      </p:nvGrpSpPr>
      <p:grpSpPr>
        <a:xfrm>
          <a:off x="0" y="0"/>
          <a:ext cx="0" cy="0"/>
          <a:chOff x="0" y="0"/>
          <a:chExt cx="0" cy="0"/>
        </a:xfrm>
      </p:grpSpPr>
      <p:pic>
        <p:nvPicPr>
          <p:cNvPr id="8" name="Picture 7" descr="A picture containing light, silhouette, vector graphics&#10;&#10;Description automatically generated">
            <a:extLst>
              <a:ext uri="{FF2B5EF4-FFF2-40B4-BE49-F238E27FC236}">
                <a16:creationId xmlns:a16="http://schemas.microsoft.com/office/drawing/2014/main" id="{6814418F-8C43-A043-F505-A1B5D1A32096}"/>
              </a:ext>
            </a:extLst>
          </p:cNvPr>
          <p:cNvPicPr>
            <a:picLocks noChangeAspect="1"/>
          </p:cNvPicPr>
          <p:nvPr userDrawn="1"/>
        </p:nvPicPr>
        <p:blipFill rotWithShape="1">
          <a:blip r:embed="rId2"/>
          <a:srcRect l="60312" t="8694" r="13337" b="33579"/>
          <a:stretch/>
        </p:blipFill>
        <p:spPr>
          <a:xfrm>
            <a:off x="0" y="0"/>
            <a:ext cx="2337371" cy="6858000"/>
          </a:xfrm>
          <a:prstGeom prst="rect">
            <a:avLst/>
          </a:prstGeom>
        </p:spPr>
      </p:pic>
      <p:sp>
        <p:nvSpPr>
          <p:cNvPr id="2" name="Title 1">
            <a:extLst>
              <a:ext uri="{FF2B5EF4-FFF2-40B4-BE49-F238E27FC236}">
                <a16:creationId xmlns:a16="http://schemas.microsoft.com/office/drawing/2014/main" id="{225B7D8D-B7A4-A4A8-7984-BFFCC978F0EE}"/>
              </a:ext>
            </a:extLst>
          </p:cNvPr>
          <p:cNvSpPr>
            <a:spLocks noGrp="1"/>
          </p:cNvSpPr>
          <p:nvPr>
            <p:ph type="title"/>
          </p:nvPr>
        </p:nvSpPr>
        <p:spPr>
          <a:xfrm>
            <a:off x="2701361" y="511934"/>
            <a:ext cx="9047727" cy="537155"/>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2898A66-C4C0-AF4B-FBDC-29FB057E7071}"/>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5" name="Slide Number Placeholder 4">
            <a:extLst>
              <a:ext uri="{FF2B5EF4-FFF2-40B4-BE49-F238E27FC236}">
                <a16:creationId xmlns:a16="http://schemas.microsoft.com/office/drawing/2014/main" id="{7097219B-D0B2-32C7-B0F9-B9941619ED2E}"/>
              </a:ext>
            </a:extLst>
          </p:cNvPr>
          <p:cNvSpPr>
            <a:spLocks noGrp="1"/>
          </p:cNvSpPr>
          <p:nvPr>
            <p:ph type="sldNum" sz="quarter" idx="1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6" name="Footer Placeholder 6">
            <a:extLst>
              <a:ext uri="{FF2B5EF4-FFF2-40B4-BE49-F238E27FC236}">
                <a16:creationId xmlns:a16="http://schemas.microsoft.com/office/drawing/2014/main" id="{BD868971-A70C-E134-9AB1-6DF1A944520A}"/>
              </a:ext>
            </a:extLst>
          </p:cNvPr>
          <p:cNvSpPr>
            <a:spLocks noGrp="1"/>
          </p:cNvSpPr>
          <p:nvPr>
            <p:ph type="ftr" sz="quarter" idx="11"/>
          </p:nvPr>
        </p:nvSpPr>
        <p:spPr>
          <a:xfrm>
            <a:off x="2701736" y="6471920"/>
            <a:ext cx="5995805" cy="261591"/>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7" name="Content Placeholder 3">
            <a:extLst>
              <a:ext uri="{FF2B5EF4-FFF2-40B4-BE49-F238E27FC236}">
                <a16:creationId xmlns:a16="http://schemas.microsoft.com/office/drawing/2014/main" id="{9F85ABCE-7788-2FC8-0497-FACE4FEE592B}"/>
              </a:ext>
            </a:extLst>
          </p:cNvPr>
          <p:cNvSpPr>
            <a:spLocks noGrp="1"/>
          </p:cNvSpPr>
          <p:nvPr>
            <p:ph sz="quarter" idx="23"/>
          </p:nvPr>
        </p:nvSpPr>
        <p:spPr>
          <a:xfrm>
            <a:off x="2701361" y="1376313"/>
            <a:ext cx="9126378" cy="4860976"/>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22" name="Rectangle 21">
            <a:extLst>
              <a:ext uri="{FF2B5EF4-FFF2-40B4-BE49-F238E27FC236}">
                <a16:creationId xmlns:a16="http://schemas.microsoft.com/office/drawing/2014/main" id="{CEA57E0C-AC74-B938-940E-411544EB3CD5}"/>
              </a:ext>
            </a:extLst>
          </p:cNvPr>
          <p:cNvSpPr/>
          <p:nvPr userDrawn="1"/>
        </p:nvSpPr>
        <p:spPr>
          <a:xfrm>
            <a:off x="2793181"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4" name="Rectangle 3">
            <a:extLst>
              <a:ext uri="{FF2B5EF4-FFF2-40B4-BE49-F238E27FC236}">
                <a16:creationId xmlns:a16="http://schemas.microsoft.com/office/drawing/2014/main" id="{837CE4AF-93B6-0FD5-C602-B7155647B1C2}"/>
              </a:ext>
            </a:extLst>
          </p:cNvPr>
          <p:cNvSpPr/>
          <p:nvPr userDrawn="1"/>
        </p:nvSpPr>
        <p:spPr>
          <a:xfrm>
            <a:off x="283225" y="3847954"/>
            <a:ext cx="558525"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9" name="Content Placeholder 30">
            <a:extLst>
              <a:ext uri="{FF2B5EF4-FFF2-40B4-BE49-F238E27FC236}">
                <a16:creationId xmlns:a16="http://schemas.microsoft.com/office/drawing/2014/main" id="{31043B5E-DB21-1F86-454A-0A53FFA1605A}"/>
              </a:ext>
            </a:extLst>
          </p:cNvPr>
          <p:cNvSpPr>
            <a:spLocks noGrp="1"/>
          </p:cNvSpPr>
          <p:nvPr>
            <p:ph sz="quarter" idx="24" hasCustomPrompt="1"/>
          </p:nvPr>
        </p:nvSpPr>
        <p:spPr>
          <a:xfrm>
            <a:off x="213212" y="2337625"/>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2</a:t>
            </a:r>
          </a:p>
        </p:txBody>
      </p:sp>
      <p:sp>
        <p:nvSpPr>
          <p:cNvPr id="10" name="Content Placeholder 30">
            <a:extLst>
              <a:ext uri="{FF2B5EF4-FFF2-40B4-BE49-F238E27FC236}">
                <a16:creationId xmlns:a16="http://schemas.microsoft.com/office/drawing/2014/main" id="{40AC08A9-330D-F5E2-78FC-44A12F2AE4FA}"/>
              </a:ext>
            </a:extLst>
          </p:cNvPr>
          <p:cNvSpPr>
            <a:spLocks noGrp="1"/>
          </p:cNvSpPr>
          <p:nvPr>
            <p:ph sz="quarter" idx="25" hasCustomPrompt="1"/>
          </p:nvPr>
        </p:nvSpPr>
        <p:spPr>
          <a:xfrm>
            <a:off x="209492" y="3459568"/>
            <a:ext cx="1476483" cy="241300"/>
          </a:xfrm>
        </p:spPr>
        <p:txBody>
          <a:bodyPr tIns="91440">
            <a:noAutofit/>
          </a:bodyPr>
          <a:lstStyle>
            <a:lvl1pPr marL="0" indent="0">
              <a:buNone/>
              <a:defRPr sz="1600" b="1" i="0">
                <a:solidFill>
                  <a:schemeClr val="bg1"/>
                </a:solidFill>
                <a:latin typeface="Bernina Sans Offc Extrabold" panose="02000000000000000000" pitchFamily="2" charset="77"/>
              </a:defRPr>
            </a:lvl1pPr>
          </a:lstStyle>
          <a:p>
            <a:pPr lvl="0"/>
            <a:r>
              <a:rPr lang="en-US"/>
              <a:t>Point 3</a:t>
            </a:r>
          </a:p>
        </p:txBody>
      </p:sp>
      <p:sp>
        <p:nvSpPr>
          <p:cNvPr id="11" name="Content Placeholder 30">
            <a:extLst>
              <a:ext uri="{FF2B5EF4-FFF2-40B4-BE49-F238E27FC236}">
                <a16:creationId xmlns:a16="http://schemas.microsoft.com/office/drawing/2014/main" id="{FFF58BDE-8099-FFDD-24BF-5F58BF0C2C84}"/>
              </a:ext>
            </a:extLst>
          </p:cNvPr>
          <p:cNvSpPr>
            <a:spLocks noGrp="1"/>
          </p:cNvSpPr>
          <p:nvPr>
            <p:ph sz="quarter" idx="26" hasCustomPrompt="1"/>
          </p:nvPr>
        </p:nvSpPr>
        <p:spPr>
          <a:xfrm>
            <a:off x="209492" y="4746493"/>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4</a:t>
            </a:r>
          </a:p>
        </p:txBody>
      </p:sp>
      <p:sp>
        <p:nvSpPr>
          <p:cNvPr id="12" name="Content Placeholder 30">
            <a:extLst>
              <a:ext uri="{FF2B5EF4-FFF2-40B4-BE49-F238E27FC236}">
                <a16:creationId xmlns:a16="http://schemas.microsoft.com/office/drawing/2014/main" id="{ECE17CB0-126C-C58E-A333-27331FDFC136}"/>
              </a:ext>
            </a:extLst>
          </p:cNvPr>
          <p:cNvSpPr>
            <a:spLocks noGrp="1"/>
          </p:cNvSpPr>
          <p:nvPr>
            <p:ph sz="quarter" idx="27" hasCustomPrompt="1"/>
          </p:nvPr>
        </p:nvSpPr>
        <p:spPr>
          <a:xfrm>
            <a:off x="209492" y="1141056"/>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1</a:t>
            </a:r>
          </a:p>
        </p:txBody>
      </p:sp>
    </p:spTree>
    <p:extLst>
      <p:ext uri="{BB962C8B-B14F-4D97-AF65-F5344CB8AC3E}">
        <p14:creationId xmlns:p14="http://schemas.microsoft.com/office/powerpoint/2010/main" val="6820050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oint Series: 4">
    <p:spTree>
      <p:nvGrpSpPr>
        <p:cNvPr id="1" name=""/>
        <p:cNvGrpSpPr/>
        <p:nvPr/>
      </p:nvGrpSpPr>
      <p:grpSpPr>
        <a:xfrm>
          <a:off x="0" y="0"/>
          <a:ext cx="0" cy="0"/>
          <a:chOff x="0" y="0"/>
          <a:chExt cx="0" cy="0"/>
        </a:xfrm>
      </p:grpSpPr>
      <p:pic>
        <p:nvPicPr>
          <p:cNvPr id="8" name="Picture 7" descr="A picture containing light, silhouette, vector graphics&#10;&#10;Description automatically generated">
            <a:extLst>
              <a:ext uri="{FF2B5EF4-FFF2-40B4-BE49-F238E27FC236}">
                <a16:creationId xmlns:a16="http://schemas.microsoft.com/office/drawing/2014/main" id="{5CE60ADA-1CB4-6EAC-908A-F7A9DAB2110B}"/>
              </a:ext>
            </a:extLst>
          </p:cNvPr>
          <p:cNvPicPr>
            <a:picLocks noChangeAspect="1"/>
          </p:cNvPicPr>
          <p:nvPr userDrawn="1"/>
        </p:nvPicPr>
        <p:blipFill rotWithShape="1">
          <a:blip r:embed="rId2"/>
          <a:srcRect l="60312" t="8694" r="13337" b="33579"/>
          <a:stretch/>
        </p:blipFill>
        <p:spPr>
          <a:xfrm>
            <a:off x="0" y="0"/>
            <a:ext cx="2337371" cy="6858000"/>
          </a:xfrm>
          <a:prstGeom prst="rect">
            <a:avLst/>
          </a:prstGeom>
        </p:spPr>
      </p:pic>
      <p:sp>
        <p:nvSpPr>
          <p:cNvPr id="2" name="Title 1">
            <a:extLst>
              <a:ext uri="{FF2B5EF4-FFF2-40B4-BE49-F238E27FC236}">
                <a16:creationId xmlns:a16="http://schemas.microsoft.com/office/drawing/2014/main" id="{225B7D8D-B7A4-A4A8-7984-BFFCC978F0EE}"/>
              </a:ext>
            </a:extLst>
          </p:cNvPr>
          <p:cNvSpPr>
            <a:spLocks noGrp="1"/>
          </p:cNvSpPr>
          <p:nvPr>
            <p:ph type="title"/>
          </p:nvPr>
        </p:nvSpPr>
        <p:spPr>
          <a:xfrm>
            <a:off x="2701361" y="511934"/>
            <a:ext cx="9047727" cy="537155"/>
          </a:xfrm>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2898A66-C4C0-AF4B-FBDC-29FB057E7071}"/>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5" name="Slide Number Placeholder 4">
            <a:extLst>
              <a:ext uri="{FF2B5EF4-FFF2-40B4-BE49-F238E27FC236}">
                <a16:creationId xmlns:a16="http://schemas.microsoft.com/office/drawing/2014/main" id="{7097219B-D0B2-32C7-B0F9-B9941619ED2E}"/>
              </a:ext>
            </a:extLst>
          </p:cNvPr>
          <p:cNvSpPr>
            <a:spLocks noGrp="1"/>
          </p:cNvSpPr>
          <p:nvPr>
            <p:ph type="sldNum" sz="quarter" idx="1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6" name="Footer Placeholder 6">
            <a:extLst>
              <a:ext uri="{FF2B5EF4-FFF2-40B4-BE49-F238E27FC236}">
                <a16:creationId xmlns:a16="http://schemas.microsoft.com/office/drawing/2014/main" id="{BD868971-A70C-E134-9AB1-6DF1A944520A}"/>
              </a:ext>
            </a:extLst>
          </p:cNvPr>
          <p:cNvSpPr>
            <a:spLocks noGrp="1"/>
          </p:cNvSpPr>
          <p:nvPr>
            <p:ph type="ftr" sz="quarter" idx="11"/>
          </p:nvPr>
        </p:nvSpPr>
        <p:spPr>
          <a:xfrm>
            <a:off x="2701736" y="6471920"/>
            <a:ext cx="5995805" cy="261591"/>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7" name="Content Placeholder 3">
            <a:extLst>
              <a:ext uri="{FF2B5EF4-FFF2-40B4-BE49-F238E27FC236}">
                <a16:creationId xmlns:a16="http://schemas.microsoft.com/office/drawing/2014/main" id="{9F85ABCE-7788-2FC8-0497-FACE4FEE592B}"/>
              </a:ext>
            </a:extLst>
          </p:cNvPr>
          <p:cNvSpPr>
            <a:spLocks noGrp="1"/>
          </p:cNvSpPr>
          <p:nvPr>
            <p:ph sz="quarter" idx="23"/>
          </p:nvPr>
        </p:nvSpPr>
        <p:spPr>
          <a:xfrm>
            <a:off x="2701361" y="1376313"/>
            <a:ext cx="9126378" cy="4860976"/>
          </a:xfrm>
        </p:spPr>
        <p:txBody>
          <a:bodyPr/>
          <a:lstStyle>
            <a:lvl1pPr>
              <a:defRPr b="0" i="0">
                <a:latin typeface="Bernina Sans Offc" panose="02000000000000000000" pitchFamily="2" charset="77"/>
              </a:defRPr>
            </a:lvl1pPr>
            <a:lvl2pPr>
              <a:defRPr b="0" i="0">
                <a:latin typeface="Bernina Sans Offc" panose="02000000000000000000" pitchFamily="2" charset="77"/>
              </a:defRPr>
            </a:lvl2pPr>
            <a:lvl3pPr>
              <a:defRPr b="0" i="0">
                <a:latin typeface="Bernina Sans Offc" panose="02000000000000000000" pitchFamily="2" charset="77"/>
              </a:defRPr>
            </a:lvl3pPr>
            <a:lvl4pPr>
              <a:defRPr b="0" i="0">
                <a:latin typeface="Bernina Sans Offc" panose="02000000000000000000" pitchFamily="2" charset="77"/>
              </a:defRPr>
            </a:lvl4pPr>
            <a:lvl5pPr>
              <a:defRPr b="0" i="0">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22" name="Rectangle 21">
            <a:extLst>
              <a:ext uri="{FF2B5EF4-FFF2-40B4-BE49-F238E27FC236}">
                <a16:creationId xmlns:a16="http://schemas.microsoft.com/office/drawing/2014/main" id="{CEA57E0C-AC74-B938-940E-411544EB3CD5}"/>
              </a:ext>
            </a:extLst>
          </p:cNvPr>
          <p:cNvSpPr/>
          <p:nvPr userDrawn="1"/>
        </p:nvSpPr>
        <p:spPr>
          <a:xfrm>
            <a:off x="2793181"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r>
              <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rPr>
              <a:t>v</a:t>
            </a:r>
          </a:p>
        </p:txBody>
      </p:sp>
      <p:sp>
        <p:nvSpPr>
          <p:cNvPr id="4" name="Rectangle 3">
            <a:extLst>
              <a:ext uri="{FF2B5EF4-FFF2-40B4-BE49-F238E27FC236}">
                <a16:creationId xmlns:a16="http://schemas.microsoft.com/office/drawing/2014/main" id="{374F364E-8B62-5CA1-D3BD-6AF7F12F48C2}"/>
              </a:ext>
            </a:extLst>
          </p:cNvPr>
          <p:cNvSpPr/>
          <p:nvPr userDrawn="1"/>
        </p:nvSpPr>
        <p:spPr>
          <a:xfrm>
            <a:off x="283226" y="5134879"/>
            <a:ext cx="558525" cy="45719"/>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9" name="Content Placeholder 30">
            <a:extLst>
              <a:ext uri="{FF2B5EF4-FFF2-40B4-BE49-F238E27FC236}">
                <a16:creationId xmlns:a16="http://schemas.microsoft.com/office/drawing/2014/main" id="{D3FBC3AD-7CE6-4B95-4EF4-206953B47590}"/>
              </a:ext>
            </a:extLst>
          </p:cNvPr>
          <p:cNvSpPr>
            <a:spLocks noGrp="1"/>
          </p:cNvSpPr>
          <p:nvPr>
            <p:ph sz="quarter" idx="24" hasCustomPrompt="1"/>
          </p:nvPr>
        </p:nvSpPr>
        <p:spPr>
          <a:xfrm>
            <a:off x="213212" y="2337625"/>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2</a:t>
            </a:r>
          </a:p>
        </p:txBody>
      </p:sp>
      <p:sp>
        <p:nvSpPr>
          <p:cNvPr id="10" name="Content Placeholder 30">
            <a:extLst>
              <a:ext uri="{FF2B5EF4-FFF2-40B4-BE49-F238E27FC236}">
                <a16:creationId xmlns:a16="http://schemas.microsoft.com/office/drawing/2014/main" id="{0A5827F6-0207-0347-DC84-53AE65730962}"/>
              </a:ext>
            </a:extLst>
          </p:cNvPr>
          <p:cNvSpPr>
            <a:spLocks noGrp="1"/>
          </p:cNvSpPr>
          <p:nvPr>
            <p:ph sz="quarter" idx="25" hasCustomPrompt="1"/>
          </p:nvPr>
        </p:nvSpPr>
        <p:spPr>
          <a:xfrm>
            <a:off x="209492" y="3459568"/>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3</a:t>
            </a:r>
          </a:p>
        </p:txBody>
      </p:sp>
      <p:sp>
        <p:nvSpPr>
          <p:cNvPr id="11" name="Content Placeholder 30">
            <a:extLst>
              <a:ext uri="{FF2B5EF4-FFF2-40B4-BE49-F238E27FC236}">
                <a16:creationId xmlns:a16="http://schemas.microsoft.com/office/drawing/2014/main" id="{DAA4B6E8-A9B7-AEB1-F278-2D38726D5409}"/>
              </a:ext>
            </a:extLst>
          </p:cNvPr>
          <p:cNvSpPr>
            <a:spLocks noGrp="1"/>
          </p:cNvSpPr>
          <p:nvPr>
            <p:ph sz="quarter" idx="26" hasCustomPrompt="1"/>
          </p:nvPr>
        </p:nvSpPr>
        <p:spPr>
          <a:xfrm>
            <a:off x="209492" y="4746493"/>
            <a:ext cx="1476483" cy="241300"/>
          </a:xfrm>
        </p:spPr>
        <p:txBody>
          <a:bodyPr tIns="91440">
            <a:noAutofit/>
          </a:bodyPr>
          <a:lstStyle>
            <a:lvl1pPr marL="0" indent="0">
              <a:buNone/>
              <a:defRPr sz="1600" b="1" i="0">
                <a:solidFill>
                  <a:schemeClr val="bg1"/>
                </a:solidFill>
                <a:latin typeface="Bernina Sans Offc Extrabold" panose="02000000000000000000" pitchFamily="2" charset="77"/>
              </a:defRPr>
            </a:lvl1pPr>
          </a:lstStyle>
          <a:p>
            <a:pPr lvl="0"/>
            <a:r>
              <a:rPr lang="en-US"/>
              <a:t>Point 4</a:t>
            </a:r>
          </a:p>
        </p:txBody>
      </p:sp>
      <p:sp>
        <p:nvSpPr>
          <p:cNvPr id="12" name="Content Placeholder 30">
            <a:extLst>
              <a:ext uri="{FF2B5EF4-FFF2-40B4-BE49-F238E27FC236}">
                <a16:creationId xmlns:a16="http://schemas.microsoft.com/office/drawing/2014/main" id="{FA065EE8-9344-FFAB-288B-E38E9AFFDE4F}"/>
              </a:ext>
            </a:extLst>
          </p:cNvPr>
          <p:cNvSpPr>
            <a:spLocks noGrp="1"/>
          </p:cNvSpPr>
          <p:nvPr>
            <p:ph sz="quarter" idx="27" hasCustomPrompt="1"/>
          </p:nvPr>
        </p:nvSpPr>
        <p:spPr>
          <a:xfrm>
            <a:off x="209492" y="1141056"/>
            <a:ext cx="1476483" cy="241300"/>
          </a:xfrm>
        </p:spPr>
        <p:txBody>
          <a:bodyPr tIns="91440">
            <a:noAutofit/>
          </a:bodyPr>
          <a:lstStyle>
            <a:lvl1pPr marL="0" indent="0">
              <a:buNone/>
              <a:defRPr sz="1600" b="1" i="0">
                <a:solidFill>
                  <a:schemeClr val="bg1">
                    <a:alpha val="50000"/>
                  </a:schemeClr>
                </a:solidFill>
                <a:latin typeface="Bernina Sans Offc Extrabold" panose="02000000000000000000" pitchFamily="2" charset="77"/>
              </a:defRPr>
            </a:lvl1pPr>
          </a:lstStyle>
          <a:p>
            <a:pPr lvl="0"/>
            <a:r>
              <a:rPr lang="en-US"/>
              <a:t>Point 1</a:t>
            </a:r>
          </a:p>
        </p:txBody>
      </p:sp>
    </p:spTree>
    <p:extLst>
      <p:ext uri="{BB962C8B-B14F-4D97-AF65-F5344CB8AC3E}">
        <p14:creationId xmlns:p14="http://schemas.microsoft.com/office/powerpoint/2010/main" val="8959610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Screenshots">
    <p:spTree>
      <p:nvGrpSpPr>
        <p:cNvPr id="1" name=""/>
        <p:cNvGrpSpPr/>
        <p:nvPr/>
      </p:nvGrpSpPr>
      <p:grpSpPr>
        <a:xfrm>
          <a:off x="0" y="0"/>
          <a:ext cx="0" cy="0"/>
          <a:chOff x="0" y="0"/>
          <a:chExt cx="0" cy="0"/>
        </a:xfrm>
      </p:grpSpPr>
      <p:pic>
        <p:nvPicPr>
          <p:cNvPr id="12" name="Picture 11" descr="A planet in space&#10;&#10;Description automatically generated with medium confidence">
            <a:extLst>
              <a:ext uri="{FF2B5EF4-FFF2-40B4-BE49-F238E27FC236}">
                <a16:creationId xmlns:a16="http://schemas.microsoft.com/office/drawing/2014/main" id="{423A328A-E4ED-C6E1-062A-B8CF57AAE2F0}"/>
              </a:ext>
            </a:extLst>
          </p:cNvPr>
          <p:cNvPicPr>
            <a:picLocks noChangeAspect="1"/>
          </p:cNvPicPr>
          <p:nvPr userDrawn="1"/>
        </p:nvPicPr>
        <p:blipFill>
          <a:blip r:embed="rId2"/>
          <a:stretch>
            <a:fillRect/>
          </a:stretch>
        </p:blipFill>
        <p:spPr>
          <a:xfrm>
            <a:off x="-3175" y="3175"/>
            <a:ext cx="12192000" cy="6858000"/>
          </a:xfrm>
          <a:prstGeom prst="rect">
            <a:avLst/>
          </a:prstGeom>
        </p:spPr>
      </p:pic>
      <p:sp>
        <p:nvSpPr>
          <p:cNvPr id="20" name="Date Placeholder 18">
            <a:extLst>
              <a:ext uri="{FF2B5EF4-FFF2-40B4-BE49-F238E27FC236}">
                <a16:creationId xmlns:a16="http://schemas.microsoft.com/office/drawing/2014/main" id="{C9E3A688-4AD9-031C-5446-67C226073CDD}"/>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9" name="Title 8">
            <a:extLst>
              <a:ext uri="{FF2B5EF4-FFF2-40B4-BE49-F238E27FC236}">
                <a16:creationId xmlns:a16="http://schemas.microsoft.com/office/drawing/2014/main" id="{C86968F7-F342-162B-7092-0F0CB624CB79}"/>
              </a:ext>
            </a:extLst>
          </p:cNvPr>
          <p:cNvSpPr>
            <a:spLocks noGrp="1"/>
          </p:cNvSpPr>
          <p:nvPr>
            <p:ph type="title"/>
          </p:nvPr>
        </p:nvSpPr>
        <p:spPr/>
        <p:txBody>
          <a:bodyPr/>
          <a:lstStyle/>
          <a:p>
            <a:r>
              <a:rPr lang="en-GB"/>
              <a:t>Click to edit Master title style</a:t>
            </a:r>
            <a:endParaRPr lang="en-CA"/>
          </a:p>
        </p:txBody>
      </p:sp>
      <p:sp>
        <p:nvSpPr>
          <p:cNvPr id="11" name="Picture Placeholder 19">
            <a:extLst>
              <a:ext uri="{FF2B5EF4-FFF2-40B4-BE49-F238E27FC236}">
                <a16:creationId xmlns:a16="http://schemas.microsoft.com/office/drawing/2014/main" id="{A5099B66-DF95-BCD7-5063-3CE6483F7414}"/>
              </a:ext>
            </a:extLst>
          </p:cNvPr>
          <p:cNvSpPr>
            <a:spLocks noGrp="1"/>
          </p:cNvSpPr>
          <p:nvPr>
            <p:ph type="pic" sz="quarter" idx="16" hasCustomPrompt="1"/>
          </p:nvPr>
        </p:nvSpPr>
        <p:spPr>
          <a:xfrm>
            <a:off x="442912" y="1160463"/>
            <a:ext cx="5479716" cy="2295118"/>
          </a:xfrm>
          <a:prstGeom prst="rect">
            <a:avLst/>
          </a:prstGeom>
          <a:solidFill>
            <a:schemeClr val="bg1"/>
          </a:solidFill>
          <a:effectLst>
            <a:outerShdw blurRad="231720" sx="99000" sy="99000" algn="ctr" rotWithShape="0">
              <a:prstClr val="black">
                <a:alpha val="15000"/>
              </a:prstClr>
            </a:outerShdw>
          </a:effectLst>
        </p:spPr>
        <p:txBody>
          <a:bodyPr vert="horz" wrap="square" lIns="91440" tIns="45720" rIns="91440" bIns="45720" rtlCol="0" anchor="ctr">
            <a:noAutofit/>
          </a:bodyPr>
          <a:lstStyle>
            <a:lvl1pPr>
              <a:defRPr lang="en-CA" sz="1400" b="0" i="0">
                <a:latin typeface="Bernina Sans Offc" panose="02000000000000000000" pitchFamily="2" charset="77"/>
              </a:defRPr>
            </a:lvl1pPr>
          </a:lstStyle>
          <a:p>
            <a:pPr marL="0" lvl="0" indent="0" algn="ctr">
              <a:buNone/>
            </a:pPr>
            <a:r>
              <a:rPr lang="en-CA"/>
              <a:t>Drag a screenshot onto the slide</a:t>
            </a:r>
          </a:p>
        </p:txBody>
      </p:sp>
      <p:sp>
        <p:nvSpPr>
          <p:cNvPr id="13" name="Picture Placeholder 19">
            <a:extLst>
              <a:ext uri="{FF2B5EF4-FFF2-40B4-BE49-F238E27FC236}">
                <a16:creationId xmlns:a16="http://schemas.microsoft.com/office/drawing/2014/main" id="{BDB3B6FE-E020-681C-6ABF-174B545AD722}"/>
              </a:ext>
            </a:extLst>
          </p:cNvPr>
          <p:cNvSpPr>
            <a:spLocks noGrp="1"/>
          </p:cNvSpPr>
          <p:nvPr>
            <p:ph type="pic" sz="quarter" idx="28" hasCustomPrompt="1"/>
          </p:nvPr>
        </p:nvSpPr>
        <p:spPr>
          <a:xfrm>
            <a:off x="6269372" y="1160463"/>
            <a:ext cx="5479716" cy="2295118"/>
          </a:xfrm>
          <a:prstGeom prst="rect">
            <a:avLst/>
          </a:prstGeom>
          <a:solidFill>
            <a:schemeClr val="bg1"/>
          </a:solidFill>
          <a:effectLst>
            <a:outerShdw blurRad="231720" sx="99000" sy="99000" algn="ctr" rotWithShape="0">
              <a:prstClr val="black">
                <a:alpha val="15000"/>
              </a:prstClr>
            </a:outerShdw>
          </a:effectLst>
        </p:spPr>
        <p:txBody>
          <a:bodyPr vert="horz" wrap="square" lIns="91440" tIns="45720" rIns="91440" bIns="45720" rtlCol="0" anchor="ctr">
            <a:noAutofit/>
          </a:bodyPr>
          <a:lstStyle>
            <a:lvl1pPr>
              <a:defRPr lang="en-CA" sz="1400" b="0" i="0">
                <a:latin typeface="Bernina Sans Offc" panose="02000000000000000000" pitchFamily="2" charset="77"/>
              </a:defRPr>
            </a:lvl1pPr>
          </a:lstStyle>
          <a:p>
            <a:pPr marL="0" lvl="0" indent="0" algn="ctr">
              <a:buNone/>
            </a:pPr>
            <a:r>
              <a:rPr lang="en-CA"/>
              <a:t>Drag a screenshot onto the slide</a:t>
            </a:r>
          </a:p>
        </p:txBody>
      </p:sp>
      <p:sp>
        <p:nvSpPr>
          <p:cNvPr id="14" name="Picture Placeholder 19">
            <a:extLst>
              <a:ext uri="{FF2B5EF4-FFF2-40B4-BE49-F238E27FC236}">
                <a16:creationId xmlns:a16="http://schemas.microsoft.com/office/drawing/2014/main" id="{D1F89BBA-9FA6-724E-26E5-3ABB6198914B}"/>
              </a:ext>
            </a:extLst>
          </p:cNvPr>
          <p:cNvSpPr>
            <a:spLocks noGrp="1"/>
          </p:cNvSpPr>
          <p:nvPr>
            <p:ph type="pic" sz="quarter" idx="29" hasCustomPrompt="1"/>
          </p:nvPr>
        </p:nvSpPr>
        <p:spPr>
          <a:xfrm>
            <a:off x="442912" y="3618320"/>
            <a:ext cx="5479716" cy="2295118"/>
          </a:xfrm>
          <a:prstGeom prst="rect">
            <a:avLst/>
          </a:prstGeom>
          <a:solidFill>
            <a:schemeClr val="bg1"/>
          </a:solidFill>
          <a:effectLst>
            <a:outerShdw blurRad="231720" sx="99000" sy="99000" algn="ctr" rotWithShape="0">
              <a:prstClr val="black">
                <a:alpha val="15000"/>
              </a:prstClr>
            </a:outerShdw>
          </a:effectLst>
        </p:spPr>
        <p:txBody>
          <a:bodyPr vert="horz" wrap="square" lIns="91440" tIns="45720" rIns="91440" bIns="45720" rtlCol="0" anchor="ctr">
            <a:noAutofit/>
          </a:bodyPr>
          <a:lstStyle>
            <a:lvl1pPr>
              <a:defRPr lang="en-CA" sz="1400" b="0" i="0">
                <a:latin typeface="Bernina Sans Offc" panose="02000000000000000000" pitchFamily="2" charset="77"/>
              </a:defRPr>
            </a:lvl1pPr>
          </a:lstStyle>
          <a:p>
            <a:pPr marL="0" lvl="0" indent="0" algn="ctr">
              <a:buNone/>
            </a:pPr>
            <a:r>
              <a:rPr lang="en-CA"/>
              <a:t>Drag a screenshot onto the slide</a:t>
            </a:r>
          </a:p>
        </p:txBody>
      </p:sp>
      <p:sp>
        <p:nvSpPr>
          <p:cNvPr id="15" name="Picture Placeholder 19">
            <a:extLst>
              <a:ext uri="{FF2B5EF4-FFF2-40B4-BE49-F238E27FC236}">
                <a16:creationId xmlns:a16="http://schemas.microsoft.com/office/drawing/2014/main" id="{5EE56DF8-A82F-2F27-D1C4-477F0B9AF263}"/>
              </a:ext>
            </a:extLst>
          </p:cNvPr>
          <p:cNvSpPr>
            <a:spLocks noGrp="1"/>
          </p:cNvSpPr>
          <p:nvPr>
            <p:ph type="pic" sz="quarter" idx="30" hasCustomPrompt="1"/>
          </p:nvPr>
        </p:nvSpPr>
        <p:spPr>
          <a:xfrm>
            <a:off x="6269372" y="3618320"/>
            <a:ext cx="5479716" cy="2295118"/>
          </a:xfrm>
          <a:prstGeom prst="rect">
            <a:avLst/>
          </a:prstGeom>
          <a:solidFill>
            <a:schemeClr val="bg1"/>
          </a:solidFill>
          <a:effectLst>
            <a:outerShdw blurRad="231720" sx="99000" sy="99000" algn="ctr" rotWithShape="0">
              <a:prstClr val="black">
                <a:alpha val="15000"/>
              </a:prstClr>
            </a:outerShdw>
          </a:effectLst>
        </p:spPr>
        <p:txBody>
          <a:bodyPr vert="horz" wrap="square" lIns="91440" tIns="45720" rIns="91440" bIns="45720" rtlCol="0" anchor="ctr">
            <a:noAutofit/>
          </a:bodyPr>
          <a:lstStyle>
            <a:lvl1pPr>
              <a:defRPr lang="en-CA" sz="1400" b="0" i="0">
                <a:latin typeface="Bernina Sans Offc" panose="02000000000000000000" pitchFamily="2" charset="77"/>
              </a:defRPr>
            </a:lvl1pPr>
          </a:lstStyle>
          <a:p>
            <a:pPr marL="0" lvl="0" indent="0" algn="ctr">
              <a:buNone/>
            </a:pPr>
            <a:r>
              <a:rPr lang="en-CA"/>
              <a:t>Drag a screenshot onto the slide</a:t>
            </a:r>
          </a:p>
        </p:txBody>
      </p:sp>
      <p:sp>
        <p:nvSpPr>
          <p:cNvPr id="3" name="Footer Placeholder 2">
            <a:extLst>
              <a:ext uri="{FF2B5EF4-FFF2-40B4-BE49-F238E27FC236}">
                <a16:creationId xmlns:a16="http://schemas.microsoft.com/office/drawing/2014/main" id="{63A341CC-2A85-721B-2CE3-4226BD96BB8E}"/>
              </a:ext>
            </a:extLst>
          </p:cNvPr>
          <p:cNvSpPr>
            <a:spLocks noGrp="1"/>
          </p:cNvSpPr>
          <p:nvPr>
            <p:ph type="ftr" sz="quarter" idx="31"/>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r>
              <a:rPr lang="en-US"/>
              <a:t>CONFIDENTIAL</a:t>
            </a:r>
          </a:p>
        </p:txBody>
      </p:sp>
      <p:sp>
        <p:nvSpPr>
          <p:cNvPr id="4" name="Slide Number Placeholder 3">
            <a:extLst>
              <a:ext uri="{FF2B5EF4-FFF2-40B4-BE49-F238E27FC236}">
                <a16:creationId xmlns:a16="http://schemas.microsoft.com/office/drawing/2014/main" id="{5B82CEC0-D6CA-88AD-5798-5F73C16FD1E1}"/>
              </a:ext>
            </a:extLst>
          </p:cNvPr>
          <p:cNvSpPr>
            <a:spLocks noGrp="1"/>
          </p:cNvSpPr>
          <p:nvPr>
            <p:ph type="sldNum" sz="quarter" idx="3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grpSp>
        <p:nvGrpSpPr>
          <p:cNvPr id="5" name="Group 4">
            <a:extLst>
              <a:ext uri="{FF2B5EF4-FFF2-40B4-BE49-F238E27FC236}">
                <a16:creationId xmlns:a16="http://schemas.microsoft.com/office/drawing/2014/main" id="{AB66CCFE-58B6-CD41-EB00-6613A4B970C9}"/>
              </a:ext>
            </a:extLst>
          </p:cNvPr>
          <p:cNvGrpSpPr/>
          <p:nvPr userDrawn="1"/>
        </p:nvGrpSpPr>
        <p:grpSpPr>
          <a:xfrm>
            <a:off x="12328207" y="-10758"/>
            <a:ext cx="1973057" cy="2302544"/>
            <a:chOff x="12328207" y="-10758"/>
            <a:chExt cx="1973057" cy="2302544"/>
          </a:xfrm>
        </p:grpSpPr>
        <p:sp>
          <p:nvSpPr>
            <p:cNvPr id="6" name="Rectangle 14">
              <a:extLst>
                <a:ext uri="{FF2B5EF4-FFF2-40B4-BE49-F238E27FC236}">
                  <a16:creationId xmlns:a16="http://schemas.microsoft.com/office/drawing/2014/main" id="{A050B957-65E3-DB8C-E8DF-AC79ABB2C812}"/>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7" name="Rectangle 6">
              <a:extLst>
                <a:ext uri="{FF2B5EF4-FFF2-40B4-BE49-F238E27FC236}">
                  <a16:creationId xmlns:a16="http://schemas.microsoft.com/office/drawing/2014/main" id="{97AC3D36-9A7E-A6BD-9E3F-A0809AC750DC}"/>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p:txBody>
        </p:sp>
      </p:grpSp>
      <p:sp>
        <p:nvSpPr>
          <p:cNvPr id="29" name="Oval 28">
            <a:extLst>
              <a:ext uri="{FF2B5EF4-FFF2-40B4-BE49-F238E27FC236}">
                <a16:creationId xmlns:a16="http://schemas.microsoft.com/office/drawing/2014/main" id="{39054C9C-7CD2-22C7-B7B1-5D685AE7F70B}"/>
              </a:ext>
            </a:extLst>
          </p:cNvPr>
          <p:cNvSpPr/>
          <p:nvPr userDrawn="1"/>
        </p:nvSpPr>
        <p:spPr>
          <a:xfrm flipH="1">
            <a:off x="6728639" y="5446744"/>
            <a:ext cx="89575" cy="88965"/>
          </a:xfrm>
          <a:prstGeom prst="ellipse">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2301463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 Screenshots">
    <p:spTree>
      <p:nvGrpSpPr>
        <p:cNvPr id="1" name=""/>
        <p:cNvGrpSpPr/>
        <p:nvPr/>
      </p:nvGrpSpPr>
      <p:grpSpPr>
        <a:xfrm>
          <a:off x="0" y="0"/>
          <a:ext cx="0" cy="0"/>
          <a:chOff x="0" y="0"/>
          <a:chExt cx="0" cy="0"/>
        </a:xfrm>
      </p:grpSpPr>
      <p:sp>
        <p:nvSpPr>
          <p:cNvPr id="20" name="Date Placeholder 18">
            <a:extLst>
              <a:ext uri="{FF2B5EF4-FFF2-40B4-BE49-F238E27FC236}">
                <a16:creationId xmlns:a16="http://schemas.microsoft.com/office/drawing/2014/main" id="{C9E3A688-4AD9-031C-5446-67C226073CDD}"/>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13" name="Picture Placeholder 19">
            <a:extLst>
              <a:ext uri="{FF2B5EF4-FFF2-40B4-BE49-F238E27FC236}">
                <a16:creationId xmlns:a16="http://schemas.microsoft.com/office/drawing/2014/main" id="{75C516F8-5175-E3E0-0AB4-8C88394AF8C0}"/>
              </a:ext>
            </a:extLst>
          </p:cNvPr>
          <p:cNvSpPr>
            <a:spLocks noGrp="1"/>
          </p:cNvSpPr>
          <p:nvPr>
            <p:ph type="pic" sz="quarter" idx="16" hasCustomPrompt="1"/>
          </p:nvPr>
        </p:nvSpPr>
        <p:spPr>
          <a:xfrm>
            <a:off x="442913" y="1160463"/>
            <a:ext cx="3661254" cy="2295118"/>
          </a:xfrm>
          <a:prstGeom prst="rect">
            <a:avLst/>
          </a:prstGeom>
          <a:solidFill>
            <a:schemeClr val="bg1"/>
          </a:solidFill>
          <a:effectLst>
            <a:outerShdw blurRad="231720" sx="99000" sy="99000" algn="ctr" rotWithShape="0">
              <a:prstClr val="black">
                <a:alpha val="15000"/>
              </a:prstClr>
            </a:outerShdw>
          </a:effectLst>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screenshot onto the slide</a:t>
            </a:r>
          </a:p>
        </p:txBody>
      </p:sp>
      <p:sp>
        <p:nvSpPr>
          <p:cNvPr id="6" name="Picture Placeholder 19">
            <a:extLst>
              <a:ext uri="{FF2B5EF4-FFF2-40B4-BE49-F238E27FC236}">
                <a16:creationId xmlns:a16="http://schemas.microsoft.com/office/drawing/2014/main" id="{E73BF739-8542-F55E-5C59-2DD9C3E25E61}"/>
              </a:ext>
            </a:extLst>
          </p:cNvPr>
          <p:cNvSpPr>
            <a:spLocks noGrp="1"/>
          </p:cNvSpPr>
          <p:nvPr>
            <p:ph type="pic" sz="quarter" idx="24" hasCustomPrompt="1"/>
          </p:nvPr>
        </p:nvSpPr>
        <p:spPr>
          <a:xfrm>
            <a:off x="4265373" y="1160463"/>
            <a:ext cx="3661254" cy="2295118"/>
          </a:xfrm>
          <a:prstGeom prst="rect">
            <a:avLst/>
          </a:prstGeom>
          <a:solidFill>
            <a:schemeClr val="bg1"/>
          </a:solidFill>
          <a:effectLst>
            <a:outerShdw blurRad="231720" sx="99000" sy="99000" algn="ctr" rotWithShape="0">
              <a:prstClr val="black">
                <a:alpha val="15000"/>
              </a:prstClr>
            </a:outerShdw>
          </a:effectLst>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screenshot onto the slide</a:t>
            </a:r>
          </a:p>
        </p:txBody>
      </p:sp>
      <p:sp>
        <p:nvSpPr>
          <p:cNvPr id="9" name="Picture Placeholder 19">
            <a:extLst>
              <a:ext uri="{FF2B5EF4-FFF2-40B4-BE49-F238E27FC236}">
                <a16:creationId xmlns:a16="http://schemas.microsoft.com/office/drawing/2014/main" id="{BAFC6CEC-DDAF-9341-4AFF-DB1FB27F3965}"/>
              </a:ext>
            </a:extLst>
          </p:cNvPr>
          <p:cNvSpPr>
            <a:spLocks noGrp="1"/>
          </p:cNvSpPr>
          <p:nvPr>
            <p:ph type="pic" sz="quarter" idx="26" hasCustomPrompt="1"/>
          </p:nvPr>
        </p:nvSpPr>
        <p:spPr>
          <a:xfrm>
            <a:off x="8087834" y="1160463"/>
            <a:ext cx="3661254" cy="2295118"/>
          </a:xfrm>
          <a:prstGeom prst="rect">
            <a:avLst/>
          </a:prstGeom>
          <a:solidFill>
            <a:schemeClr val="bg1"/>
          </a:solidFill>
          <a:effectLst>
            <a:outerShdw blurRad="231720" sx="99000" sy="99000" algn="ctr" rotWithShape="0">
              <a:prstClr val="black">
                <a:alpha val="15000"/>
              </a:prstClr>
            </a:outerShdw>
          </a:effectLst>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screenshot onto the slide</a:t>
            </a:r>
          </a:p>
        </p:txBody>
      </p:sp>
      <p:sp>
        <p:nvSpPr>
          <p:cNvPr id="28" name="Picture Placeholder 19">
            <a:extLst>
              <a:ext uri="{FF2B5EF4-FFF2-40B4-BE49-F238E27FC236}">
                <a16:creationId xmlns:a16="http://schemas.microsoft.com/office/drawing/2014/main" id="{3A85FFAB-D243-0ECC-5F4E-2E4C8DB032F9}"/>
              </a:ext>
            </a:extLst>
          </p:cNvPr>
          <p:cNvSpPr>
            <a:spLocks noGrp="1"/>
          </p:cNvSpPr>
          <p:nvPr>
            <p:ph type="pic" sz="quarter" idx="27" hasCustomPrompt="1"/>
          </p:nvPr>
        </p:nvSpPr>
        <p:spPr>
          <a:xfrm>
            <a:off x="442913" y="3618320"/>
            <a:ext cx="3661254" cy="2295118"/>
          </a:xfrm>
          <a:prstGeom prst="rect">
            <a:avLst/>
          </a:prstGeom>
          <a:solidFill>
            <a:schemeClr val="bg1"/>
          </a:solidFill>
          <a:effectLst>
            <a:outerShdw blurRad="231720" sx="99000" sy="99000" algn="ctr" rotWithShape="0">
              <a:prstClr val="black">
                <a:alpha val="15000"/>
              </a:prstClr>
            </a:outerShdw>
          </a:effectLst>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screenshot onto the slide</a:t>
            </a:r>
          </a:p>
        </p:txBody>
      </p:sp>
      <p:sp>
        <p:nvSpPr>
          <p:cNvPr id="29" name="Picture Placeholder 19">
            <a:extLst>
              <a:ext uri="{FF2B5EF4-FFF2-40B4-BE49-F238E27FC236}">
                <a16:creationId xmlns:a16="http://schemas.microsoft.com/office/drawing/2014/main" id="{546B2420-17B0-65B3-1450-1EF5CC888794}"/>
              </a:ext>
            </a:extLst>
          </p:cNvPr>
          <p:cNvSpPr>
            <a:spLocks noGrp="1"/>
          </p:cNvSpPr>
          <p:nvPr>
            <p:ph type="pic" sz="quarter" idx="28" hasCustomPrompt="1"/>
          </p:nvPr>
        </p:nvSpPr>
        <p:spPr>
          <a:xfrm>
            <a:off x="4265373" y="3618320"/>
            <a:ext cx="3661254" cy="2295118"/>
          </a:xfrm>
          <a:prstGeom prst="rect">
            <a:avLst/>
          </a:prstGeom>
          <a:solidFill>
            <a:schemeClr val="bg1"/>
          </a:solidFill>
          <a:effectLst>
            <a:outerShdw blurRad="231720" sx="99000" sy="99000" algn="ctr" rotWithShape="0">
              <a:prstClr val="black">
                <a:alpha val="15000"/>
              </a:prstClr>
            </a:outerShdw>
          </a:effectLst>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screenshot onto the slide</a:t>
            </a:r>
          </a:p>
        </p:txBody>
      </p:sp>
      <p:sp>
        <p:nvSpPr>
          <p:cNvPr id="30" name="Picture Placeholder 19">
            <a:extLst>
              <a:ext uri="{FF2B5EF4-FFF2-40B4-BE49-F238E27FC236}">
                <a16:creationId xmlns:a16="http://schemas.microsoft.com/office/drawing/2014/main" id="{1ADA1686-2019-63CC-CC3C-D9C55A1F8D5A}"/>
              </a:ext>
            </a:extLst>
          </p:cNvPr>
          <p:cNvSpPr>
            <a:spLocks noGrp="1"/>
          </p:cNvSpPr>
          <p:nvPr>
            <p:ph type="pic" sz="quarter" idx="29" hasCustomPrompt="1"/>
          </p:nvPr>
        </p:nvSpPr>
        <p:spPr>
          <a:xfrm>
            <a:off x="8087834" y="3618320"/>
            <a:ext cx="3661254" cy="2295118"/>
          </a:xfrm>
          <a:prstGeom prst="rect">
            <a:avLst/>
          </a:prstGeom>
          <a:solidFill>
            <a:schemeClr val="bg1"/>
          </a:solidFill>
          <a:effectLst>
            <a:outerShdw blurRad="231720" sx="99000" sy="99000" algn="ctr" rotWithShape="0">
              <a:prstClr val="black">
                <a:alpha val="15000"/>
              </a:prstClr>
            </a:outerShdw>
          </a:effectLst>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screenshot onto the slide</a:t>
            </a:r>
          </a:p>
        </p:txBody>
      </p:sp>
      <p:sp>
        <p:nvSpPr>
          <p:cNvPr id="32" name="Title 31">
            <a:extLst>
              <a:ext uri="{FF2B5EF4-FFF2-40B4-BE49-F238E27FC236}">
                <a16:creationId xmlns:a16="http://schemas.microsoft.com/office/drawing/2014/main" id="{1FE20150-998E-A8E3-9174-8B5AB2BDEEE8}"/>
              </a:ext>
            </a:extLst>
          </p:cNvPr>
          <p:cNvSpPr>
            <a:spLocks noGrp="1"/>
          </p:cNvSpPr>
          <p:nvPr>
            <p:ph type="title"/>
          </p:nvPr>
        </p:nvSpPr>
        <p:spPr/>
        <p:txBody>
          <a:bodyPr/>
          <a:lstStyle/>
          <a:p>
            <a:r>
              <a:rPr lang="en-GB"/>
              <a:t>Click to edit Master title style</a:t>
            </a:r>
            <a:endParaRPr lang="en-CA"/>
          </a:p>
        </p:txBody>
      </p:sp>
      <p:grpSp>
        <p:nvGrpSpPr>
          <p:cNvPr id="5" name="Group 4">
            <a:extLst>
              <a:ext uri="{FF2B5EF4-FFF2-40B4-BE49-F238E27FC236}">
                <a16:creationId xmlns:a16="http://schemas.microsoft.com/office/drawing/2014/main" id="{FD28465F-8C3F-C332-C66E-EDCCE53A6537}"/>
              </a:ext>
            </a:extLst>
          </p:cNvPr>
          <p:cNvGrpSpPr/>
          <p:nvPr userDrawn="1"/>
        </p:nvGrpSpPr>
        <p:grpSpPr>
          <a:xfrm>
            <a:off x="12328207" y="-10758"/>
            <a:ext cx="1973057" cy="2302544"/>
            <a:chOff x="12328207" y="-10758"/>
            <a:chExt cx="1973057" cy="2302544"/>
          </a:xfrm>
        </p:grpSpPr>
        <p:sp>
          <p:nvSpPr>
            <p:cNvPr id="7" name="Rectangle 14">
              <a:extLst>
                <a:ext uri="{FF2B5EF4-FFF2-40B4-BE49-F238E27FC236}">
                  <a16:creationId xmlns:a16="http://schemas.microsoft.com/office/drawing/2014/main" id="{4331EB05-B211-2474-D150-652BFA4E8E96}"/>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8" name="Rectangle 7">
              <a:extLst>
                <a:ext uri="{FF2B5EF4-FFF2-40B4-BE49-F238E27FC236}">
                  <a16:creationId xmlns:a16="http://schemas.microsoft.com/office/drawing/2014/main" id="{D612F791-0A10-2339-9781-DFBC0E2A9EA0}"/>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p:txBody>
        </p:sp>
      </p:grpSp>
      <p:sp>
        <p:nvSpPr>
          <p:cNvPr id="2" name="Footer Placeholder 1">
            <a:extLst>
              <a:ext uri="{FF2B5EF4-FFF2-40B4-BE49-F238E27FC236}">
                <a16:creationId xmlns:a16="http://schemas.microsoft.com/office/drawing/2014/main" id="{8655C0A0-A336-A062-0859-B8D15A201CCD}"/>
              </a:ext>
            </a:extLst>
          </p:cNvPr>
          <p:cNvSpPr>
            <a:spLocks noGrp="1"/>
          </p:cNvSpPr>
          <p:nvPr>
            <p:ph type="ftr" sz="quarter" idx="30"/>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3" name="Slide Number Placeholder 2">
            <a:extLst>
              <a:ext uri="{FF2B5EF4-FFF2-40B4-BE49-F238E27FC236}">
                <a16:creationId xmlns:a16="http://schemas.microsoft.com/office/drawing/2014/main" id="{98AEAA19-FCCE-0689-B9B1-97B747089EC1}"/>
              </a:ext>
            </a:extLst>
          </p:cNvPr>
          <p:cNvSpPr>
            <a:spLocks noGrp="1"/>
          </p:cNvSpPr>
          <p:nvPr>
            <p:ph type="sldNum" sz="quarter" idx="31"/>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Tree>
    <p:extLst>
      <p:ext uri="{BB962C8B-B14F-4D97-AF65-F5344CB8AC3E}">
        <p14:creationId xmlns:p14="http://schemas.microsoft.com/office/powerpoint/2010/main" val="741935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 Images with text">
    <p:spTree>
      <p:nvGrpSpPr>
        <p:cNvPr id="1" name=""/>
        <p:cNvGrpSpPr/>
        <p:nvPr/>
      </p:nvGrpSpPr>
      <p:grpSpPr>
        <a:xfrm>
          <a:off x="0" y="0"/>
          <a:ext cx="0" cy="0"/>
          <a:chOff x="0" y="0"/>
          <a:chExt cx="0" cy="0"/>
        </a:xfrm>
      </p:grpSpPr>
      <p:sp>
        <p:nvSpPr>
          <p:cNvPr id="34" name="Date Placeholder 33">
            <a:extLst>
              <a:ext uri="{FF2B5EF4-FFF2-40B4-BE49-F238E27FC236}">
                <a16:creationId xmlns:a16="http://schemas.microsoft.com/office/drawing/2014/main" id="{080AF85F-3E60-80E8-1C2E-871330031E60}"/>
              </a:ext>
            </a:extLst>
          </p:cNvPr>
          <p:cNvSpPr>
            <a:spLocks noGrp="1"/>
          </p:cNvSpPr>
          <p:nvPr>
            <p:ph type="dt" sz="half" idx="28"/>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5" name="Footer Placeholder 34">
            <a:extLst>
              <a:ext uri="{FF2B5EF4-FFF2-40B4-BE49-F238E27FC236}">
                <a16:creationId xmlns:a16="http://schemas.microsoft.com/office/drawing/2014/main" id="{920E1DDA-734F-54CD-C2D4-9519D9537C49}"/>
              </a:ext>
            </a:extLst>
          </p:cNvPr>
          <p:cNvSpPr>
            <a:spLocks noGrp="1"/>
          </p:cNvSpPr>
          <p:nvPr>
            <p:ph type="ftr" sz="quarter" idx="29"/>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39" name="Slide Number Placeholder 38">
            <a:extLst>
              <a:ext uri="{FF2B5EF4-FFF2-40B4-BE49-F238E27FC236}">
                <a16:creationId xmlns:a16="http://schemas.microsoft.com/office/drawing/2014/main" id="{09526C8F-B992-51A2-0B26-1E72A7C2684B}"/>
              </a:ext>
            </a:extLst>
          </p:cNvPr>
          <p:cNvSpPr>
            <a:spLocks noGrp="1"/>
          </p:cNvSpPr>
          <p:nvPr>
            <p:ph type="sldNum" sz="quarter" idx="30"/>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2" name="Picture Placeholder 4">
            <a:extLst>
              <a:ext uri="{FF2B5EF4-FFF2-40B4-BE49-F238E27FC236}">
                <a16:creationId xmlns:a16="http://schemas.microsoft.com/office/drawing/2014/main" id="{4520FFAE-AB60-798E-7696-3B81EB51D630}"/>
              </a:ext>
            </a:extLst>
          </p:cNvPr>
          <p:cNvSpPr>
            <a:spLocks noGrp="1"/>
          </p:cNvSpPr>
          <p:nvPr>
            <p:ph type="pic" sz="quarter" idx="44" hasCustomPrompt="1"/>
          </p:nvPr>
        </p:nvSpPr>
        <p:spPr>
          <a:xfrm>
            <a:off x="442913" y="1413178"/>
            <a:ext cx="3617312" cy="2161469"/>
          </a:xfrm>
          <a:prstGeom prst="rect">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4" name="Text Placeholder 31">
            <a:extLst>
              <a:ext uri="{FF2B5EF4-FFF2-40B4-BE49-F238E27FC236}">
                <a16:creationId xmlns:a16="http://schemas.microsoft.com/office/drawing/2014/main" id="{95BEAF28-C4D2-4F85-B349-6669E49C6419}"/>
              </a:ext>
            </a:extLst>
          </p:cNvPr>
          <p:cNvSpPr>
            <a:spLocks noGrp="1"/>
          </p:cNvSpPr>
          <p:nvPr>
            <p:ph type="body" sz="quarter" idx="21" hasCustomPrompt="1"/>
          </p:nvPr>
        </p:nvSpPr>
        <p:spPr>
          <a:xfrm>
            <a:off x="442913" y="1833439"/>
            <a:ext cx="3617312" cy="1741207"/>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wrap="square" bIns="216000" anchor="b">
            <a:noAutofit/>
          </a:bodyPr>
          <a:lstStyle>
            <a:lvl1pPr marL="0" indent="0" algn="ctr">
              <a:buNone/>
              <a:defRPr sz="1400" b="0" i="0">
                <a:solidFill>
                  <a:schemeClr val="bg1"/>
                </a:solidFill>
                <a:latin typeface="Bernina Sans Offc" panose="02000000000000000000" pitchFamily="2" charset="77"/>
              </a:defRPr>
            </a:lvl1pPr>
          </a:lstStyle>
          <a:p>
            <a:pPr lvl="0"/>
            <a:r>
              <a:rPr lang="en-CA"/>
              <a:t>Insert Text Here</a:t>
            </a:r>
          </a:p>
        </p:txBody>
      </p:sp>
      <p:sp>
        <p:nvSpPr>
          <p:cNvPr id="5" name="Picture Placeholder 5">
            <a:extLst>
              <a:ext uri="{FF2B5EF4-FFF2-40B4-BE49-F238E27FC236}">
                <a16:creationId xmlns:a16="http://schemas.microsoft.com/office/drawing/2014/main" id="{7C75ABF6-2AAC-3983-DBD3-C6CADAA4652B}"/>
              </a:ext>
            </a:extLst>
          </p:cNvPr>
          <p:cNvSpPr>
            <a:spLocks noGrp="1"/>
          </p:cNvSpPr>
          <p:nvPr>
            <p:ph type="pic" sz="quarter" idx="45" hasCustomPrompt="1"/>
          </p:nvPr>
        </p:nvSpPr>
        <p:spPr>
          <a:xfrm>
            <a:off x="4290152" y="1413178"/>
            <a:ext cx="3617312" cy="2161469"/>
          </a:xfrm>
          <a:prstGeom prst="rect">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6" name="Text Placeholder 31">
            <a:extLst>
              <a:ext uri="{FF2B5EF4-FFF2-40B4-BE49-F238E27FC236}">
                <a16:creationId xmlns:a16="http://schemas.microsoft.com/office/drawing/2014/main" id="{BAF622E6-D11A-B401-AE11-BA7FE96CCBE4}"/>
              </a:ext>
            </a:extLst>
          </p:cNvPr>
          <p:cNvSpPr>
            <a:spLocks noGrp="1"/>
          </p:cNvSpPr>
          <p:nvPr>
            <p:ph type="body" sz="quarter" idx="46" hasCustomPrompt="1"/>
          </p:nvPr>
        </p:nvSpPr>
        <p:spPr>
          <a:xfrm>
            <a:off x="4290152" y="1833439"/>
            <a:ext cx="3617312" cy="1741207"/>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wrap="square" bIns="216000" anchor="b">
            <a:noAutofit/>
          </a:bodyPr>
          <a:lstStyle>
            <a:lvl1pPr marL="0" indent="0" algn="ctr">
              <a:buNone/>
              <a:defRPr sz="1400" b="0" i="0">
                <a:solidFill>
                  <a:schemeClr val="bg1"/>
                </a:solidFill>
                <a:latin typeface="Bernina Sans Offc" panose="02000000000000000000" pitchFamily="2" charset="77"/>
              </a:defRPr>
            </a:lvl1pPr>
          </a:lstStyle>
          <a:p>
            <a:pPr lvl="0"/>
            <a:r>
              <a:rPr lang="en-CA"/>
              <a:t>Insert Text Here</a:t>
            </a:r>
          </a:p>
        </p:txBody>
      </p:sp>
      <p:sp>
        <p:nvSpPr>
          <p:cNvPr id="7" name="Picture Placeholder 20">
            <a:extLst>
              <a:ext uri="{FF2B5EF4-FFF2-40B4-BE49-F238E27FC236}">
                <a16:creationId xmlns:a16="http://schemas.microsoft.com/office/drawing/2014/main" id="{7C5D8BF9-F473-0174-E5BB-2D21F591CBC2}"/>
              </a:ext>
            </a:extLst>
          </p:cNvPr>
          <p:cNvSpPr>
            <a:spLocks noGrp="1"/>
          </p:cNvSpPr>
          <p:nvPr>
            <p:ph type="pic" sz="quarter" idx="47" hasCustomPrompt="1"/>
          </p:nvPr>
        </p:nvSpPr>
        <p:spPr>
          <a:xfrm>
            <a:off x="8137391" y="1413178"/>
            <a:ext cx="3617312" cy="2161469"/>
          </a:xfrm>
          <a:prstGeom prst="rect">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8" name="Text Placeholder 31">
            <a:extLst>
              <a:ext uri="{FF2B5EF4-FFF2-40B4-BE49-F238E27FC236}">
                <a16:creationId xmlns:a16="http://schemas.microsoft.com/office/drawing/2014/main" id="{D844DE4B-A01A-CF75-F1F0-63E2E94FBEB7}"/>
              </a:ext>
            </a:extLst>
          </p:cNvPr>
          <p:cNvSpPr>
            <a:spLocks noGrp="1"/>
          </p:cNvSpPr>
          <p:nvPr>
            <p:ph type="body" sz="quarter" idx="48" hasCustomPrompt="1"/>
          </p:nvPr>
        </p:nvSpPr>
        <p:spPr>
          <a:xfrm>
            <a:off x="8137391" y="1833439"/>
            <a:ext cx="3617312" cy="1741207"/>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wrap="square" bIns="216000" anchor="b">
            <a:noAutofit/>
          </a:bodyPr>
          <a:lstStyle>
            <a:lvl1pPr marL="0" indent="0" algn="ctr">
              <a:buNone/>
              <a:defRPr sz="1400" b="0" i="0">
                <a:solidFill>
                  <a:schemeClr val="bg1"/>
                </a:solidFill>
                <a:latin typeface="Bernina Sans Offc" panose="02000000000000000000" pitchFamily="2" charset="77"/>
              </a:defRPr>
            </a:lvl1pPr>
          </a:lstStyle>
          <a:p>
            <a:pPr lvl="0"/>
            <a:r>
              <a:rPr lang="en-CA"/>
              <a:t>Insert Text Here</a:t>
            </a:r>
          </a:p>
        </p:txBody>
      </p:sp>
      <p:sp>
        <p:nvSpPr>
          <p:cNvPr id="9" name="Picture Placeholder 24">
            <a:extLst>
              <a:ext uri="{FF2B5EF4-FFF2-40B4-BE49-F238E27FC236}">
                <a16:creationId xmlns:a16="http://schemas.microsoft.com/office/drawing/2014/main" id="{4970F560-77B9-DC0B-726D-08F8B3CCF8A2}"/>
              </a:ext>
            </a:extLst>
          </p:cNvPr>
          <p:cNvSpPr>
            <a:spLocks noGrp="1"/>
          </p:cNvSpPr>
          <p:nvPr>
            <p:ph type="pic" sz="quarter" idx="49" hasCustomPrompt="1"/>
          </p:nvPr>
        </p:nvSpPr>
        <p:spPr>
          <a:xfrm>
            <a:off x="442913" y="3750588"/>
            <a:ext cx="3617312" cy="2161469"/>
          </a:xfrm>
          <a:prstGeom prst="rect">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0" name="Text Placeholder 31">
            <a:extLst>
              <a:ext uri="{FF2B5EF4-FFF2-40B4-BE49-F238E27FC236}">
                <a16:creationId xmlns:a16="http://schemas.microsoft.com/office/drawing/2014/main" id="{19D410FC-281C-B130-9A40-A3415FD8E393}"/>
              </a:ext>
            </a:extLst>
          </p:cNvPr>
          <p:cNvSpPr>
            <a:spLocks noGrp="1"/>
          </p:cNvSpPr>
          <p:nvPr>
            <p:ph type="body" sz="quarter" idx="50" hasCustomPrompt="1"/>
          </p:nvPr>
        </p:nvSpPr>
        <p:spPr>
          <a:xfrm>
            <a:off x="442913" y="4170849"/>
            <a:ext cx="3617312" cy="1741207"/>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wrap="square" bIns="216000" anchor="b">
            <a:noAutofit/>
          </a:bodyPr>
          <a:lstStyle>
            <a:lvl1pPr marL="0" indent="0" algn="ctr">
              <a:buNone/>
              <a:defRPr sz="1400" b="0" i="0">
                <a:solidFill>
                  <a:schemeClr val="bg1"/>
                </a:solidFill>
                <a:latin typeface="Bernina Sans Offc" panose="02000000000000000000" pitchFamily="2" charset="77"/>
              </a:defRPr>
            </a:lvl1pPr>
          </a:lstStyle>
          <a:p>
            <a:pPr lvl="0"/>
            <a:r>
              <a:rPr lang="en-CA"/>
              <a:t>Insert Text Here</a:t>
            </a:r>
          </a:p>
        </p:txBody>
      </p:sp>
      <p:sp>
        <p:nvSpPr>
          <p:cNvPr id="11" name="Picture Placeholder 32">
            <a:extLst>
              <a:ext uri="{FF2B5EF4-FFF2-40B4-BE49-F238E27FC236}">
                <a16:creationId xmlns:a16="http://schemas.microsoft.com/office/drawing/2014/main" id="{935615F6-CBDF-1F8F-1FB3-8A7AC2343B5D}"/>
              </a:ext>
            </a:extLst>
          </p:cNvPr>
          <p:cNvSpPr>
            <a:spLocks noGrp="1"/>
          </p:cNvSpPr>
          <p:nvPr>
            <p:ph type="pic" sz="quarter" idx="51" hasCustomPrompt="1"/>
          </p:nvPr>
        </p:nvSpPr>
        <p:spPr>
          <a:xfrm>
            <a:off x="4290152" y="3750588"/>
            <a:ext cx="3617312" cy="2161469"/>
          </a:xfrm>
          <a:prstGeom prst="rect">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2" name="Text Placeholder 31">
            <a:extLst>
              <a:ext uri="{FF2B5EF4-FFF2-40B4-BE49-F238E27FC236}">
                <a16:creationId xmlns:a16="http://schemas.microsoft.com/office/drawing/2014/main" id="{5B54B02B-42CA-A352-A0BA-932F3EEE4786}"/>
              </a:ext>
            </a:extLst>
          </p:cNvPr>
          <p:cNvSpPr>
            <a:spLocks noGrp="1"/>
          </p:cNvSpPr>
          <p:nvPr>
            <p:ph type="body" sz="quarter" idx="52" hasCustomPrompt="1"/>
          </p:nvPr>
        </p:nvSpPr>
        <p:spPr>
          <a:xfrm>
            <a:off x="4290152" y="4170849"/>
            <a:ext cx="3617312" cy="1741207"/>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wrap="square" bIns="216000" anchor="b">
            <a:noAutofit/>
          </a:bodyPr>
          <a:lstStyle>
            <a:lvl1pPr marL="0" indent="0" algn="ctr">
              <a:buNone/>
              <a:defRPr sz="1400" b="0" i="0">
                <a:solidFill>
                  <a:schemeClr val="bg1"/>
                </a:solidFill>
                <a:latin typeface="Bernina Sans Offc" panose="02000000000000000000" pitchFamily="2" charset="77"/>
              </a:defRPr>
            </a:lvl1pPr>
          </a:lstStyle>
          <a:p>
            <a:pPr lvl="0"/>
            <a:r>
              <a:rPr lang="en-CA"/>
              <a:t>Insert Text Here</a:t>
            </a:r>
          </a:p>
        </p:txBody>
      </p:sp>
      <p:sp>
        <p:nvSpPr>
          <p:cNvPr id="13" name="Picture Placeholder 34">
            <a:extLst>
              <a:ext uri="{FF2B5EF4-FFF2-40B4-BE49-F238E27FC236}">
                <a16:creationId xmlns:a16="http://schemas.microsoft.com/office/drawing/2014/main" id="{49C2D182-8E56-FC93-B240-425457E61F17}"/>
              </a:ext>
            </a:extLst>
          </p:cNvPr>
          <p:cNvSpPr>
            <a:spLocks noGrp="1"/>
          </p:cNvSpPr>
          <p:nvPr>
            <p:ph type="pic" sz="quarter" idx="53" hasCustomPrompt="1"/>
          </p:nvPr>
        </p:nvSpPr>
        <p:spPr>
          <a:xfrm>
            <a:off x="8137391" y="3750588"/>
            <a:ext cx="3617312" cy="2161469"/>
          </a:xfrm>
          <a:prstGeom prst="rect">
            <a:avLst/>
          </a:prstGeom>
          <a:solidFill>
            <a:schemeClr val="bg1"/>
          </a:solidFill>
        </p:spPr>
        <p:txBody>
          <a:bodyPr wrap="square" tIns="144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5" name="Text Placeholder 31">
            <a:extLst>
              <a:ext uri="{FF2B5EF4-FFF2-40B4-BE49-F238E27FC236}">
                <a16:creationId xmlns:a16="http://schemas.microsoft.com/office/drawing/2014/main" id="{61F039C4-037F-7197-E178-1B1F599C0AC9}"/>
              </a:ext>
            </a:extLst>
          </p:cNvPr>
          <p:cNvSpPr>
            <a:spLocks noGrp="1"/>
          </p:cNvSpPr>
          <p:nvPr>
            <p:ph type="body" sz="quarter" idx="54" hasCustomPrompt="1"/>
          </p:nvPr>
        </p:nvSpPr>
        <p:spPr>
          <a:xfrm>
            <a:off x="8137391" y="4170849"/>
            <a:ext cx="3617312" cy="1741207"/>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wrap="square" bIns="216000" anchor="b">
            <a:noAutofit/>
          </a:bodyPr>
          <a:lstStyle>
            <a:lvl1pPr marL="0" indent="0" algn="ctr">
              <a:buNone/>
              <a:defRPr sz="1400" b="0" i="0">
                <a:solidFill>
                  <a:schemeClr val="bg1"/>
                </a:solidFill>
                <a:latin typeface="Bernina Sans Offc" panose="02000000000000000000" pitchFamily="2" charset="77"/>
              </a:defRPr>
            </a:lvl1pPr>
          </a:lstStyle>
          <a:p>
            <a:pPr lvl="0"/>
            <a:r>
              <a:rPr lang="en-CA"/>
              <a:t>Insert Text Here</a:t>
            </a:r>
          </a:p>
        </p:txBody>
      </p:sp>
      <p:grpSp>
        <p:nvGrpSpPr>
          <p:cNvPr id="3" name="Group 2">
            <a:extLst>
              <a:ext uri="{FF2B5EF4-FFF2-40B4-BE49-F238E27FC236}">
                <a16:creationId xmlns:a16="http://schemas.microsoft.com/office/drawing/2014/main" id="{5BB29579-237B-3D18-F876-765AB9B81324}"/>
              </a:ext>
            </a:extLst>
          </p:cNvPr>
          <p:cNvGrpSpPr/>
          <p:nvPr userDrawn="1"/>
        </p:nvGrpSpPr>
        <p:grpSpPr>
          <a:xfrm>
            <a:off x="12328207" y="-10758"/>
            <a:ext cx="1973057" cy="2302544"/>
            <a:chOff x="12328207" y="-10758"/>
            <a:chExt cx="1973057" cy="2302544"/>
          </a:xfrm>
        </p:grpSpPr>
        <p:sp>
          <p:nvSpPr>
            <p:cNvPr id="16" name="Rectangle 14">
              <a:extLst>
                <a:ext uri="{FF2B5EF4-FFF2-40B4-BE49-F238E27FC236}">
                  <a16:creationId xmlns:a16="http://schemas.microsoft.com/office/drawing/2014/main" id="{3511F36A-F048-82F6-F1DC-22B7EBB2797F}"/>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17" name="Rectangle 16">
              <a:extLst>
                <a:ext uri="{FF2B5EF4-FFF2-40B4-BE49-F238E27FC236}">
                  <a16:creationId xmlns:a16="http://schemas.microsoft.com/office/drawing/2014/main" id="{05CBFEAA-316D-8513-09AC-4FD3D1E4C0FD}"/>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p:txBody>
        </p:sp>
      </p:grpSp>
      <p:sp>
        <p:nvSpPr>
          <p:cNvPr id="18" name="Title 24">
            <a:extLst>
              <a:ext uri="{FF2B5EF4-FFF2-40B4-BE49-F238E27FC236}">
                <a16:creationId xmlns:a16="http://schemas.microsoft.com/office/drawing/2014/main" id="{24841D81-2447-6650-BBCC-1557BBB1C62C}"/>
              </a:ext>
            </a:extLst>
          </p:cNvPr>
          <p:cNvSpPr>
            <a:spLocks noGrp="1"/>
          </p:cNvSpPr>
          <p:nvPr>
            <p:ph type="title"/>
          </p:nvPr>
        </p:nvSpPr>
        <p:spPr>
          <a:xfrm>
            <a:off x="440320" y="136525"/>
            <a:ext cx="11306175" cy="537155"/>
          </a:xfrm>
        </p:spPr>
        <p:txBody>
          <a:bodyPr/>
          <a:lstStyle>
            <a:lvl1pPr algn="ctr">
              <a:lnSpc>
                <a:spcPct val="100000"/>
              </a:lnSpc>
              <a:defRPr>
                <a:solidFill>
                  <a:schemeClr val="tx1"/>
                </a:solidFill>
              </a:defRPr>
            </a:lvl1pPr>
          </a:lstStyle>
          <a:p>
            <a:r>
              <a:rPr lang="en-GB"/>
              <a:t>Click to edit Master title style</a:t>
            </a:r>
            <a:endParaRPr lang="en-CA"/>
          </a:p>
        </p:txBody>
      </p:sp>
      <p:sp>
        <p:nvSpPr>
          <p:cNvPr id="19" name="Text Placeholder 38">
            <a:extLst>
              <a:ext uri="{FF2B5EF4-FFF2-40B4-BE49-F238E27FC236}">
                <a16:creationId xmlns:a16="http://schemas.microsoft.com/office/drawing/2014/main" id="{A18130DA-8F17-BCC7-C4DD-FE5839A99FB3}"/>
              </a:ext>
            </a:extLst>
          </p:cNvPr>
          <p:cNvSpPr>
            <a:spLocks noGrp="1"/>
          </p:cNvSpPr>
          <p:nvPr>
            <p:ph type="body" sz="quarter" idx="19" hasCustomPrompt="1"/>
          </p:nvPr>
        </p:nvSpPr>
        <p:spPr>
          <a:xfrm>
            <a:off x="440320" y="673680"/>
            <a:ext cx="11306175" cy="360364"/>
          </a:xfrm>
        </p:spPr>
        <p:txBody>
          <a:bodyPr>
            <a:noAutofit/>
          </a:bodyPr>
          <a:lstStyle>
            <a:lvl1pPr marL="0" indent="0" algn="ctr">
              <a:lnSpc>
                <a:spcPct val="100000"/>
              </a:lnSpc>
              <a:buNone/>
              <a:defRPr sz="1800" b="0" i="0">
                <a:solidFill>
                  <a:schemeClr val="tx1"/>
                </a:solidFill>
                <a:latin typeface="Bernina Sans Offc" panose="02000000000000000000" pitchFamily="2" charset="77"/>
              </a:defRPr>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Tree>
    <p:extLst>
      <p:ext uri="{BB962C8B-B14F-4D97-AF65-F5344CB8AC3E}">
        <p14:creationId xmlns:p14="http://schemas.microsoft.com/office/powerpoint/2010/main" val="424129607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9 Images with text">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6357364B-CEAA-54E0-4325-09CDDB041FF0}"/>
              </a:ext>
            </a:extLst>
          </p:cNvPr>
          <p:cNvSpPr>
            <a:spLocks noGrp="1"/>
          </p:cNvSpPr>
          <p:nvPr>
            <p:ph type="title"/>
          </p:nvPr>
        </p:nvSpPr>
        <p:spPr>
          <a:xfrm>
            <a:off x="440320" y="136525"/>
            <a:ext cx="11306175" cy="537155"/>
          </a:xfrm>
        </p:spPr>
        <p:txBody>
          <a:bodyPr/>
          <a:lstStyle>
            <a:lvl1pPr algn="ctr">
              <a:lnSpc>
                <a:spcPct val="100000"/>
              </a:lnSpc>
              <a:defRPr>
                <a:solidFill>
                  <a:schemeClr val="tx1"/>
                </a:solidFill>
              </a:defRPr>
            </a:lvl1pPr>
          </a:lstStyle>
          <a:p>
            <a:r>
              <a:rPr lang="en-GB"/>
              <a:t>Click to edit Master title style</a:t>
            </a:r>
            <a:endParaRPr lang="en-CA"/>
          </a:p>
        </p:txBody>
      </p:sp>
      <p:sp>
        <p:nvSpPr>
          <p:cNvPr id="28" name="Text Placeholder 38">
            <a:extLst>
              <a:ext uri="{FF2B5EF4-FFF2-40B4-BE49-F238E27FC236}">
                <a16:creationId xmlns:a16="http://schemas.microsoft.com/office/drawing/2014/main" id="{FE2F83D1-2B71-CC76-2687-BF760FA16BA5}"/>
              </a:ext>
            </a:extLst>
          </p:cNvPr>
          <p:cNvSpPr>
            <a:spLocks noGrp="1"/>
          </p:cNvSpPr>
          <p:nvPr>
            <p:ph type="body" sz="quarter" idx="19" hasCustomPrompt="1"/>
          </p:nvPr>
        </p:nvSpPr>
        <p:spPr>
          <a:xfrm>
            <a:off x="440320" y="673680"/>
            <a:ext cx="11306175" cy="360364"/>
          </a:xfrm>
        </p:spPr>
        <p:txBody>
          <a:bodyPr>
            <a:noAutofit/>
          </a:bodyPr>
          <a:lstStyle>
            <a:lvl1pPr marL="0" indent="0" algn="ctr">
              <a:lnSpc>
                <a:spcPct val="100000"/>
              </a:lnSpc>
              <a:buNone/>
              <a:defRPr sz="1800" b="0" i="0">
                <a:solidFill>
                  <a:schemeClr val="tx1"/>
                </a:solidFill>
                <a:latin typeface="Bernina Sans Offc" panose="02000000000000000000" pitchFamily="2" charset="77"/>
              </a:defRPr>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34" name="Date Placeholder 33">
            <a:extLst>
              <a:ext uri="{FF2B5EF4-FFF2-40B4-BE49-F238E27FC236}">
                <a16:creationId xmlns:a16="http://schemas.microsoft.com/office/drawing/2014/main" id="{080AF85F-3E60-80E8-1C2E-871330031E60}"/>
              </a:ext>
            </a:extLst>
          </p:cNvPr>
          <p:cNvSpPr>
            <a:spLocks noGrp="1"/>
          </p:cNvSpPr>
          <p:nvPr>
            <p:ph type="dt" sz="half" idx="28"/>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5" name="Footer Placeholder 34">
            <a:extLst>
              <a:ext uri="{FF2B5EF4-FFF2-40B4-BE49-F238E27FC236}">
                <a16:creationId xmlns:a16="http://schemas.microsoft.com/office/drawing/2014/main" id="{920E1DDA-734F-54CD-C2D4-9519D9537C49}"/>
              </a:ext>
            </a:extLst>
          </p:cNvPr>
          <p:cNvSpPr>
            <a:spLocks noGrp="1"/>
          </p:cNvSpPr>
          <p:nvPr>
            <p:ph type="ftr" sz="quarter" idx="29"/>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39" name="Slide Number Placeholder 38">
            <a:extLst>
              <a:ext uri="{FF2B5EF4-FFF2-40B4-BE49-F238E27FC236}">
                <a16:creationId xmlns:a16="http://schemas.microsoft.com/office/drawing/2014/main" id="{09526C8F-B992-51A2-0B26-1E72A7C2684B}"/>
              </a:ext>
            </a:extLst>
          </p:cNvPr>
          <p:cNvSpPr>
            <a:spLocks noGrp="1"/>
          </p:cNvSpPr>
          <p:nvPr>
            <p:ph type="sldNum" sz="quarter" idx="30"/>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
        <p:nvSpPr>
          <p:cNvPr id="3" name="Picture Placeholder 8">
            <a:extLst>
              <a:ext uri="{FF2B5EF4-FFF2-40B4-BE49-F238E27FC236}">
                <a16:creationId xmlns:a16="http://schemas.microsoft.com/office/drawing/2014/main" id="{AC644F4F-BBDF-1E4F-5349-D64A52F99BF4}"/>
              </a:ext>
            </a:extLst>
          </p:cNvPr>
          <p:cNvSpPr>
            <a:spLocks noGrp="1"/>
          </p:cNvSpPr>
          <p:nvPr>
            <p:ph type="pic" sz="quarter" idx="66" hasCustomPrompt="1"/>
          </p:nvPr>
        </p:nvSpPr>
        <p:spPr>
          <a:xfrm>
            <a:off x="442913" y="1327756"/>
            <a:ext cx="3617312" cy="1381479"/>
          </a:xfrm>
          <a:custGeom>
            <a:avLst/>
            <a:gdLst>
              <a:gd name="connsiteX0" fmla="*/ 54513 w 3617312"/>
              <a:gd name="connsiteY0" fmla="*/ 0 h 1381479"/>
              <a:gd name="connsiteX1" fmla="*/ 3562799 w 3617312"/>
              <a:gd name="connsiteY1" fmla="*/ 0 h 1381479"/>
              <a:gd name="connsiteX2" fmla="*/ 3617312 w 3617312"/>
              <a:gd name="connsiteY2" fmla="*/ 54513 h 1381479"/>
              <a:gd name="connsiteX3" fmla="*/ 3617312 w 3617312"/>
              <a:gd name="connsiteY3" fmla="*/ 1326966 h 1381479"/>
              <a:gd name="connsiteX4" fmla="*/ 3562799 w 3617312"/>
              <a:gd name="connsiteY4" fmla="*/ 1381479 h 1381479"/>
              <a:gd name="connsiteX5" fmla="*/ 54513 w 3617312"/>
              <a:gd name="connsiteY5" fmla="*/ 1381479 h 1381479"/>
              <a:gd name="connsiteX6" fmla="*/ 0 w 3617312"/>
              <a:gd name="connsiteY6" fmla="*/ 1326966 h 1381479"/>
              <a:gd name="connsiteX7" fmla="*/ 0 w 3617312"/>
              <a:gd name="connsiteY7" fmla="*/ 54513 h 1381479"/>
              <a:gd name="connsiteX8" fmla="*/ 54513 w 3617312"/>
              <a:gd name="connsiteY8" fmla="*/ 0 h 138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312" h="1381479">
                <a:moveTo>
                  <a:pt x="54513" y="0"/>
                </a:moveTo>
                <a:lnTo>
                  <a:pt x="3562799" y="0"/>
                </a:lnTo>
                <a:cubicBezTo>
                  <a:pt x="3592906" y="0"/>
                  <a:pt x="3617312" y="24406"/>
                  <a:pt x="3617312" y="54513"/>
                </a:cubicBezTo>
                <a:lnTo>
                  <a:pt x="3617312" y="1326966"/>
                </a:lnTo>
                <a:cubicBezTo>
                  <a:pt x="3617312" y="1357073"/>
                  <a:pt x="3592906" y="1381479"/>
                  <a:pt x="3562799" y="1381479"/>
                </a:cubicBezTo>
                <a:lnTo>
                  <a:pt x="54513" y="1381479"/>
                </a:lnTo>
                <a:cubicBezTo>
                  <a:pt x="24406" y="1381479"/>
                  <a:pt x="0" y="1357073"/>
                  <a:pt x="0" y="1326966"/>
                </a:cubicBezTo>
                <a:lnTo>
                  <a:pt x="0" y="54513"/>
                </a:lnTo>
                <a:cubicBezTo>
                  <a:pt x="0" y="24406"/>
                  <a:pt x="24406" y="0"/>
                  <a:pt x="54513" y="0"/>
                </a:cubicBezTo>
                <a:close/>
              </a:path>
            </a:pathLst>
          </a:custGeom>
          <a:solidFill>
            <a:schemeClr val="bg1"/>
          </a:solidFill>
        </p:spPr>
        <p:txBody>
          <a:bodyPr wrap="square" tIns="180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4" name="Text Placeholder 176">
            <a:extLst>
              <a:ext uri="{FF2B5EF4-FFF2-40B4-BE49-F238E27FC236}">
                <a16:creationId xmlns:a16="http://schemas.microsoft.com/office/drawing/2014/main" id="{AA77DBCA-DB91-549F-A576-6CE55BBE1210}"/>
              </a:ext>
            </a:extLst>
          </p:cNvPr>
          <p:cNvSpPr>
            <a:spLocks noGrp="1"/>
          </p:cNvSpPr>
          <p:nvPr>
            <p:ph type="body" sz="quarter" idx="49" hasCustomPrompt="1"/>
          </p:nvPr>
        </p:nvSpPr>
        <p:spPr>
          <a:xfrm>
            <a:off x="442913" y="1327756"/>
            <a:ext cx="3617312" cy="1381479"/>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vert="horz" wrap="square" lIns="91440" tIns="45720" rIns="91440" bIns="216000" rtlCol="0" anchor="b">
            <a:noAutofit/>
          </a:bodyPr>
          <a:lstStyle>
            <a:lvl1pPr marL="0" indent="0" algn="ctr">
              <a:buNone/>
              <a:defRPr lang="en-CA" sz="1400" b="0" i="0" dirty="0">
                <a:solidFill>
                  <a:schemeClr val="bg1"/>
                </a:solidFill>
                <a:latin typeface="Bernina Sans Offc" panose="02000000000000000000" pitchFamily="2" charset="77"/>
              </a:defRPr>
            </a:lvl1pPr>
          </a:lstStyle>
          <a:p>
            <a:pPr lvl="0" algn="ctr"/>
            <a:r>
              <a:rPr lang="en-CA"/>
              <a:t>Insert Text Here</a:t>
            </a:r>
          </a:p>
        </p:txBody>
      </p:sp>
      <p:sp>
        <p:nvSpPr>
          <p:cNvPr id="5" name="Picture Placeholder 17">
            <a:extLst>
              <a:ext uri="{FF2B5EF4-FFF2-40B4-BE49-F238E27FC236}">
                <a16:creationId xmlns:a16="http://schemas.microsoft.com/office/drawing/2014/main" id="{1BAAB6D3-E095-529F-1760-00A4F6D370F5}"/>
              </a:ext>
            </a:extLst>
          </p:cNvPr>
          <p:cNvSpPr>
            <a:spLocks noGrp="1"/>
          </p:cNvSpPr>
          <p:nvPr>
            <p:ph type="pic" sz="quarter" idx="67" hasCustomPrompt="1"/>
          </p:nvPr>
        </p:nvSpPr>
        <p:spPr>
          <a:xfrm>
            <a:off x="4284752" y="1327756"/>
            <a:ext cx="3617312" cy="1381479"/>
          </a:xfrm>
          <a:custGeom>
            <a:avLst/>
            <a:gdLst>
              <a:gd name="connsiteX0" fmla="*/ 54513 w 3617312"/>
              <a:gd name="connsiteY0" fmla="*/ 0 h 1381479"/>
              <a:gd name="connsiteX1" fmla="*/ 3562799 w 3617312"/>
              <a:gd name="connsiteY1" fmla="*/ 0 h 1381479"/>
              <a:gd name="connsiteX2" fmla="*/ 3617312 w 3617312"/>
              <a:gd name="connsiteY2" fmla="*/ 54513 h 1381479"/>
              <a:gd name="connsiteX3" fmla="*/ 3617312 w 3617312"/>
              <a:gd name="connsiteY3" fmla="*/ 1326966 h 1381479"/>
              <a:gd name="connsiteX4" fmla="*/ 3562799 w 3617312"/>
              <a:gd name="connsiteY4" fmla="*/ 1381479 h 1381479"/>
              <a:gd name="connsiteX5" fmla="*/ 54513 w 3617312"/>
              <a:gd name="connsiteY5" fmla="*/ 1381479 h 1381479"/>
              <a:gd name="connsiteX6" fmla="*/ 0 w 3617312"/>
              <a:gd name="connsiteY6" fmla="*/ 1326966 h 1381479"/>
              <a:gd name="connsiteX7" fmla="*/ 0 w 3617312"/>
              <a:gd name="connsiteY7" fmla="*/ 54513 h 1381479"/>
              <a:gd name="connsiteX8" fmla="*/ 54513 w 3617312"/>
              <a:gd name="connsiteY8" fmla="*/ 0 h 138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312" h="1381479">
                <a:moveTo>
                  <a:pt x="54513" y="0"/>
                </a:moveTo>
                <a:lnTo>
                  <a:pt x="3562799" y="0"/>
                </a:lnTo>
                <a:cubicBezTo>
                  <a:pt x="3592906" y="0"/>
                  <a:pt x="3617312" y="24406"/>
                  <a:pt x="3617312" y="54513"/>
                </a:cubicBezTo>
                <a:lnTo>
                  <a:pt x="3617312" y="1326966"/>
                </a:lnTo>
                <a:cubicBezTo>
                  <a:pt x="3617312" y="1357073"/>
                  <a:pt x="3592906" y="1381479"/>
                  <a:pt x="3562799" y="1381479"/>
                </a:cubicBezTo>
                <a:lnTo>
                  <a:pt x="54513" y="1381479"/>
                </a:lnTo>
                <a:cubicBezTo>
                  <a:pt x="24406" y="1381479"/>
                  <a:pt x="0" y="1357073"/>
                  <a:pt x="0" y="1326966"/>
                </a:cubicBezTo>
                <a:lnTo>
                  <a:pt x="0" y="54513"/>
                </a:lnTo>
                <a:cubicBezTo>
                  <a:pt x="0" y="24406"/>
                  <a:pt x="24406" y="0"/>
                  <a:pt x="54513" y="0"/>
                </a:cubicBezTo>
                <a:close/>
              </a:path>
            </a:pathLst>
          </a:custGeom>
          <a:solidFill>
            <a:schemeClr val="bg1"/>
          </a:solidFill>
        </p:spPr>
        <p:txBody>
          <a:bodyPr wrap="square" tIns="180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6" name="Text Placeholder 176">
            <a:extLst>
              <a:ext uri="{FF2B5EF4-FFF2-40B4-BE49-F238E27FC236}">
                <a16:creationId xmlns:a16="http://schemas.microsoft.com/office/drawing/2014/main" id="{310B5EE8-3E56-BAF9-E21B-54B3BCA46639}"/>
              </a:ext>
            </a:extLst>
          </p:cNvPr>
          <p:cNvSpPr>
            <a:spLocks noGrp="1"/>
          </p:cNvSpPr>
          <p:nvPr>
            <p:ph type="body" sz="quarter" idx="68" hasCustomPrompt="1"/>
          </p:nvPr>
        </p:nvSpPr>
        <p:spPr>
          <a:xfrm>
            <a:off x="4284752" y="1327756"/>
            <a:ext cx="3617312" cy="1381479"/>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vert="horz" wrap="square" lIns="91440" tIns="45720" rIns="91440" bIns="216000" rtlCol="0" anchor="b">
            <a:noAutofit/>
          </a:bodyPr>
          <a:lstStyle>
            <a:lvl1pPr marL="0" indent="0" algn="ctr">
              <a:buNone/>
              <a:defRPr lang="en-CA" sz="1400" b="0" i="0" dirty="0">
                <a:solidFill>
                  <a:schemeClr val="bg1"/>
                </a:solidFill>
                <a:latin typeface="Bernina Sans Offc" panose="02000000000000000000" pitchFamily="2" charset="77"/>
              </a:defRPr>
            </a:lvl1pPr>
          </a:lstStyle>
          <a:p>
            <a:pPr lvl="0" algn="ctr"/>
            <a:r>
              <a:rPr lang="en-CA"/>
              <a:t>Insert Text Here</a:t>
            </a:r>
          </a:p>
        </p:txBody>
      </p:sp>
      <p:sp>
        <p:nvSpPr>
          <p:cNvPr id="7" name="Picture Placeholder 20">
            <a:extLst>
              <a:ext uri="{FF2B5EF4-FFF2-40B4-BE49-F238E27FC236}">
                <a16:creationId xmlns:a16="http://schemas.microsoft.com/office/drawing/2014/main" id="{C9DBA87B-2A0E-CD17-3490-0920F0B8394C}"/>
              </a:ext>
            </a:extLst>
          </p:cNvPr>
          <p:cNvSpPr>
            <a:spLocks noGrp="1"/>
          </p:cNvSpPr>
          <p:nvPr>
            <p:ph type="pic" sz="quarter" idx="69" hasCustomPrompt="1"/>
          </p:nvPr>
        </p:nvSpPr>
        <p:spPr>
          <a:xfrm>
            <a:off x="8131776" y="1327756"/>
            <a:ext cx="3617312" cy="1381479"/>
          </a:xfrm>
          <a:custGeom>
            <a:avLst/>
            <a:gdLst>
              <a:gd name="connsiteX0" fmla="*/ 54513 w 3617312"/>
              <a:gd name="connsiteY0" fmla="*/ 0 h 1381479"/>
              <a:gd name="connsiteX1" fmla="*/ 3562799 w 3617312"/>
              <a:gd name="connsiteY1" fmla="*/ 0 h 1381479"/>
              <a:gd name="connsiteX2" fmla="*/ 3617312 w 3617312"/>
              <a:gd name="connsiteY2" fmla="*/ 54513 h 1381479"/>
              <a:gd name="connsiteX3" fmla="*/ 3617312 w 3617312"/>
              <a:gd name="connsiteY3" fmla="*/ 1326966 h 1381479"/>
              <a:gd name="connsiteX4" fmla="*/ 3562799 w 3617312"/>
              <a:gd name="connsiteY4" fmla="*/ 1381479 h 1381479"/>
              <a:gd name="connsiteX5" fmla="*/ 54513 w 3617312"/>
              <a:gd name="connsiteY5" fmla="*/ 1381479 h 1381479"/>
              <a:gd name="connsiteX6" fmla="*/ 0 w 3617312"/>
              <a:gd name="connsiteY6" fmla="*/ 1326966 h 1381479"/>
              <a:gd name="connsiteX7" fmla="*/ 0 w 3617312"/>
              <a:gd name="connsiteY7" fmla="*/ 54513 h 1381479"/>
              <a:gd name="connsiteX8" fmla="*/ 54513 w 3617312"/>
              <a:gd name="connsiteY8" fmla="*/ 0 h 138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312" h="1381479">
                <a:moveTo>
                  <a:pt x="54513" y="0"/>
                </a:moveTo>
                <a:lnTo>
                  <a:pt x="3562799" y="0"/>
                </a:lnTo>
                <a:cubicBezTo>
                  <a:pt x="3592906" y="0"/>
                  <a:pt x="3617312" y="24406"/>
                  <a:pt x="3617312" y="54513"/>
                </a:cubicBezTo>
                <a:lnTo>
                  <a:pt x="3617312" y="1326966"/>
                </a:lnTo>
                <a:cubicBezTo>
                  <a:pt x="3617312" y="1357073"/>
                  <a:pt x="3592906" y="1381479"/>
                  <a:pt x="3562799" y="1381479"/>
                </a:cubicBezTo>
                <a:lnTo>
                  <a:pt x="54513" y="1381479"/>
                </a:lnTo>
                <a:cubicBezTo>
                  <a:pt x="24406" y="1381479"/>
                  <a:pt x="0" y="1357073"/>
                  <a:pt x="0" y="1326966"/>
                </a:cubicBezTo>
                <a:lnTo>
                  <a:pt x="0" y="54513"/>
                </a:lnTo>
                <a:cubicBezTo>
                  <a:pt x="0" y="24406"/>
                  <a:pt x="24406" y="0"/>
                  <a:pt x="54513" y="0"/>
                </a:cubicBezTo>
                <a:close/>
              </a:path>
            </a:pathLst>
          </a:custGeom>
          <a:solidFill>
            <a:schemeClr val="bg1"/>
          </a:solidFill>
        </p:spPr>
        <p:txBody>
          <a:bodyPr wrap="square" tIns="180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8" name="Text Placeholder 176">
            <a:extLst>
              <a:ext uri="{FF2B5EF4-FFF2-40B4-BE49-F238E27FC236}">
                <a16:creationId xmlns:a16="http://schemas.microsoft.com/office/drawing/2014/main" id="{7FEEFFEE-0F9C-54EC-1A58-034D9064F58C}"/>
              </a:ext>
            </a:extLst>
          </p:cNvPr>
          <p:cNvSpPr>
            <a:spLocks noGrp="1"/>
          </p:cNvSpPr>
          <p:nvPr>
            <p:ph type="body" sz="quarter" idx="70" hasCustomPrompt="1"/>
          </p:nvPr>
        </p:nvSpPr>
        <p:spPr>
          <a:xfrm>
            <a:off x="8131776" y="1327756"/>
            <a:ext cx="3617312" cy="1381479"/>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vert="horz" wrap="square" lIns="91440" tIns="45720" rIns="91440" bIns="216000" rtlCol="0" anchor="b">
            <a:noAutofit/>
          </a:bodyPr>
          <a:lstStyle>
            <a:lvl1pPr marL="0" indent="0" algn="ctr">
              <a:buNone/>
              <a:defRPr lang="en-CA" sz="1400" b="0" i="0" dirty="0">
                <a:solidFill>
                  <a:schemeClr val="bg1"/>
                </a:solidFill>
                <a:latin typeface="Bernina Sans Offc" panose="02000000000000000000" pitchFamily="2" charset="77"/>
              </a:defRPr>
            </a:lvl1pPr>
          </a:lstStyle>
          <a:p>
            <a:pPr lvl="0" algn="ctr"/>
            <a:r>
              <a:rPr lang="en-CA"/>
              <a:t>Insert Text Here</a:t>
            </a:r>
          </a:p>
        </p:txBody>
      </p:sp>
      <p:sp>
        <p:nvSpPr>
          <p:cNvPr id="9" name="Picture Placeholder 29">
            <a:extLst>
              <a:ext uri="{FF2B5EF4-FFF2-40B4-BE49-F238E27FC236}">
                <a16:creationId xmlns:a16="http://schemas.microsoft.com/office/drawing/2014/main" id="{9C314E90-1712-7733-4A47-A00921408E19}"/>
              </a:ext>
            </a:extLst>
          </p:cNvPr>
          <p:cNvSpPr>
            <a:spLocks noGrp="1"/>
          </p:cNvSpPr>
          <p:nvPr>
            <p:ph type="pic" sz="quarter" idx="71" hasCustomPrompt="1"/>
          </p:nvPr>
        </p:nvSpPr>
        <p:spPr>
          <a:xfrm>
            <a:off x="442913" y="2929622"/>
            <a:ext cx="3617312" cy="1381479"/>
          </a:xfrm>
          <a:custGeom>
            <a:avLst/>
            <a:gdLst>
              <a:gd name="connsiteX0" fmla="*/ 54513 w 3617312"/>
              <a:gd name="connsiteY0" fmla="*/ 0 h 1381479"/>
              <a:gd name="connsiteX1" fmla="*/ 3562799 w 3617312"/>
              <a:gd name="connsiteY1" fmla="*/ 0 h 1381479"/>
              <a:gd name="connsiteX2" fmla="*/ 3617312 w 3617312"/>
              <a:gd name="connsiteY2" fmla="*/ 54513 h 1381479"/>
              <a:gd name="connsiteX3" fmla="*/ 3617312 w 3617312"/>
              <a:gd name="connsiteY3" fmla="*/ 1326966 h 1381479"/>
              <a:gd name="connsiteX4" fmla="*/ 3562799 w 3617312"/>
              <a:gd name="connsiteY4" fmla="*/ 1381479 h 1381479"/>
              <a:gd name="connsiteX5" fmla="*/ 54513 w 3617312"/>
              <a:gd name="connsiteY5" fmla="*/ 1381479 h 1381479"/>
              <a:gd name="connsiteX6" fmla="*/ 0 w 3617312"/>
              <a:gd name="connsiteY6" fmla="*/ 1326966 h 1381479"/>
              <a:gd name="connsiteX7" fmla="*/ 0 w 3617312"/>
              <a:gd name="connsiteY7" fmla="*/ 54513 h 1381479"/>
              <a:gd name="connsiteX8" fmla="*/ 54513 w 3617312"/>
              <a:gd name="connsiteY8" fmla="*/ 0 h 138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312" h="1381479">
                <a:moveTo>
                  <a:pt x="54513" y="0"/>
                </a:moveTo>
                <a:lnTo>
                  <a:pt x="3562799" y="0"/>
                </a:lnTo>
                <a:cubicBezTo>
                  <a:pt x="3592906" y="0"/>
                  <a:pt x="3617312" y="24406"/>
                  <a:pt x="3617312" y="54513"/>
                </a:cubicBezTo>
                <a:lnTo>
                  <a:pt x="3617312" y="1326966"/>
                </a:lnTo>
                <a:cubicBezTo>
                  <a:pt x="3617312" y="1357073"/>
                  <a:pt x="3592906" y="1381479"/>
                  <a:pt x="3562799" y="1381479"/>
                </a:cubicBezTo>
                <a:lnTo>
                  <a:pt x="54513" y="1381479"/>
                </a:lnTo>
                <a:cubicBezTo>
                  <a:pt x="24406" y="1381479"/>
                  <a:pt x="0" y="1357073"/>
                  <a:pt x="0" y="1326966"/>
                </a:cubicBezTo>
                <a:lnTo>
                  <a:pt x="0" y="54513"/>
                </a:lnTo>
                <a:cubicBezTo>
                  <a:pt x="0" y="24406"/>
                  <a:pt x="24406" y="0"/>
                  <a:pt x="54513" y="0"/>
                </a:cubicBezTo>
                <a:close/>
              </a:path>
            </a:pathLst>
          </a:custGeom>
          <a:solidFill>
            <a:schemeClr val="bg1"/>
          </a:solidFill>
        </p:spPr>
        <p:txBody>
          <a:bodyPr wrap="square" tIns="180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0" name="Text Placeholder 176">
            <a:extLst>
              <a:ext uri="{FF2B5EF4-FFF2-40B4-BE49-F238E27FC236}">
                <a16:creationId xmlns:a16="http://schemas.microsoft.com/office/drawing/2014/main" id="{9F292036-3EA2-E5F0-DAC6-49916584855A}"/>
              </a:ext>
            </a:extLst>
          </p:cNvPr>
          <p:cNvSpPr>
            <a:spLocks noGrp="1"/>
          </p:cNvSpPr>
          <p:nvPr>
            <p:ph type="body" sz="quarter" idx="72" hasCustomPrompt="1"/>
          </p:nvPr>
        </p:nvSpPr>
        <p:spPr>
          <a:xfrm>
            <a:off x="442913" y="2929622"/>
            <a:ext cx="3617312" cy="1381479"/>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vert="horz" wrap="square" lIns="91440" tIns="45720" rIns="91440" bIns="216000" rtlCol="0" anchor="b">
            <a:noAutofit/>
          </a:bodyPr>
          <a:lstStyle>
            <a:lvl1pPr marL="0" indent="0" algn="ctr">
              <a:buNone/>
              <a:defRPr lang="en-CA" sz="1400" b="0" i="0" dirty="0">
                <a:solidFill>
                  <a:schemeClr val="bg1"/>
                </a:solidFill>
                <a:latin typeface="Bernina Sans Offc" panose="02000000000000000000" pitchFamily="2" charset="77"/>
              </a:defRPr>
            </a:lvl1pPr>
          </a:lstStyle>
          <a:p>
            <a:pPr lvl="0" algn="ctr"/>
            <a:r>
              <a:rPr lang="en-CA"/>
              <a:t>Insert Text Here</a:t>
            </a:r>
          </a:p>
        </p:txBody>
      </p:sp>
      <p:sp>
        <p:nvSpPr>
          <p:cNvPr id="11" name="Picture Placeholder 31">
            <a:extLst>
              <a:ext uri="{FF2B5EF4-FFF2-40B4-BE49-F238E27FC236}">
                <a16:creationId xmlns:a16="http://schemas.microsoft.com/office/drawing/2014/main" id="{E856069C-0793-9B81-9FB3-58403B1177A6}"/>
              </a:ext>
            </a:extLst>
          </p:cNvPr>
          <p:cNvSpPr>
            <a:spLocks noGrp="1"/>
          </p:cNvSpPr>
          <p:nvPr>
            <p:ph type="pic" sz="quarter" idx="73" hasCustomPrompt="1"/>
          </p:nvPr>
        </p:nvSpPr>
        <p:spPr>
          <a:xfrm>
            <a:off x="4284752" y="2929622"/>
            <a:ext cx="3617312" cy="1381479"/>
          </a:xfrm>
          <a:custGeom>
            <a:avLst/>
            <a:gdLst>
              <a:gd name="connsiteX0" fmla="*/ 54513 w 3617312"/>
              <a:gd name="connsiteY0" fmla="*/ 0 h 1381479"/>
              <a:gd name="connsiteX1" fmla="*/ 3562799 w 3617312"/>
              <a:gd name="connsiteY1" fmla="*/ 0 h 1381479"/>
              <a:gd name="connsiteX2" fmla="*/ 3617312 w 3617312"/>
              <a:gd name="connsiteY2" fmla="*/ 54513 h 1381479"/>
              <a:gd name="connsiteX3" fmla="*/ 3617312 w 3617312"/>
              <a:gd name="connsiteY3" fmla="*/ 1326966 h 1381479"/>
              <a:gd name="connsiteX4" fmla="*/ 3562799 w 3617312"/>
              <a:gd name="connsiteY4" fmla="*/ 1381479 h 1381479"/>
              <a:gd name="connsiteX5" fmla="*/ 54513 w 3617312"/>
              <a:gd name="connsiteY5" fmla="*/ 1381479 h 1381479"/>
              <a:gd name="connsiteX6" fmla="*/ 0 w 3617312"/>
              <a:gd name="connsiteY6" fmla="*/ 1326966 h 1381479"/>
              <a:gd name="connsiteX7" fmla="*/ 0 w 3617312"/>
              <a:gd name="connsiteY7" fmla="*/ 54513 h 1381479"/>
              <a:gd name="connsiteX8" fmla="*/ 54513 w 3617312"/>
              <a:gd name="connsiteY8" fmla="*/ 0 h 138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312" h="1381479">
                <a:moveTo>
                  <a:pt x="54513" y="0"/>
                </a:moveTo>
                <a:lnTo>
                  <a:pt x="3562799" y="0"/>
                </a:lnTo>
                <a:cubicBezTo>
                  <a:pt x="3592906" y="0"/>
                  <a:pt x="3617312" y="24406"/>
                  <a:pt x="3617312" y="54513"/>
                </a:cubicBezTo>
                <a:lnTo>
                  <a:pt x="3617312" y="1326966"/>
                </a:lnTo>
                <a:cubicBezTo>
                  <a:pt x="3617312" y="1357073"/>
                  <a:pt x="3592906" y="1381479"/>
                  <a:pt x="3562799" y="1381479"/>
                </a:cubicBezTo>
                <a:lnTo>
                  <a:pt x="54513" y="1381479"/>
                </a:lnTo>
                <a:cubicBezTo>
                  <a:pt x="24406" y="1381479"/>
                  <a:pt x="0" y="1357073"/>
                  <a:pt x="0" y="1326966"/>
                </a:cubicBezTo>
                <a:lnTo>
                  <a:pt x="0" y="54513"/>
                </a:lnTo>
                <a:cubicBezTo>
                  <a:pt x="0" y="24406"/>
                  <a:pt x="24406" y="0"/>
                  <a:pt x="54513" y="0"/>
                </a:cubicBezTo>
                <a:close/>
              </a:path>
            </a:pathLst>
          </a:custGeom>
          <a:solidFill>
            <a:schemeClr val="bg1"/>
          </a:solidFill>
        </p:spPr>
        <p:txBody>
          <a:bodyPr wrap="square" tIns="180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2" name="Text Placeholder 176">
            <a:extLst>
              <a:ext uri="{FF2B5EF4-FFF2-40B4-BE49-F238E27FC236}">
                <a16:creationId xmlns:a16="http://schemas.microsoft.com/office/drawing/2014/main" id="{E326EAA6-DEC5-ACAC-62E6-545A9CD54203}"/>
              </a:ext>
            </a:extLst>
          </p:cNvPr>
          <p:cNvSpPr>
            <a:spLocks noGrp="1"/>
          </p:cNvSpPr>
          <p:nvPr>
            <p:ph type="body" sz="quarter" idx="74" hasCustomPrompt="1"/>
          </p:nvPr>
        </p:nvSpPr>
        <p:spPr>
          <a:xfrm>
            <a:off x="4284752" y="2929622"/>
            <a:ext cx="3617312" cy="1381479"/>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vert="horz" wrap="square" lIns="91440" tIns="45720" rIns="91440" bIns="216000" rtlCol="0" anchor="b">
            <a:noAutofit/>
          </a:bodyPr>
          <a:lstStyle>
            <a:lvl1pPr marL="0" indent="0" algn="ctr">
              <a:buNone/>
              <a:defRPr lang="en-CA" sz="1400" b="0" i="0" dirty="0">
                <a:solidFill>
                  <a:schemeClr val="bg1"/>
                </a:solidFill>
                <a:latin typeface="Bernina Sans Offc" panose="02000000000000000000" pitchFamily="2" charset="77"/>
              </a:defRPr>
            </a:lvl1pPr>
          </a:lstStyle>
          <a:p>
            <a:pPr lvl="0" algn="ctr"/>
            <a:r>
              <a:rPr lang="en-CA"/>
              <a:t>Insert Text Here</a:t>
            </a:r>
          </a:p>
        </p:txBody>
      </p:sp>
      <p:sp>
        <p:nvSpPr>
          <p:cNvPr id="13" name="Picture Placeholder 33">
            <a:extLst>
              <a:ext uri="{FF2B5EF4-FFF2-40B4-BE49-F238E27FC236}">
                <a16:creationId xmlns:a16="http://schemas.microsoft.com/office/drawing/2014/main" id="{AFB804EB-0D2F-4348-D6C6-51BCCC66C13F}"/>
              </a:ext>
            </a:extLst>
          </p:cNvPr>
          <p:cNvSpPr>
            <a:spLocks noGrp="1"/>
          </p:cNvSpPr>
          <p:nvPr>
            <p:ph type="pic" sz="quarter" idx="75" hasCustomPrompt="1"/>
          </p:nvPr>
        </p:nvSpPr>
        <p:spPr>
          <a:xfrm>
            <a:off x="8131776" y="2929622"/>
            <a:ext cx="3617312" cy="1381479"/>
          </a:xfrm>
          <a:custGeom>
            <a:avLst/>
            <a:gdLst>
              <a:gd name="connsiteX0" fmla="*/ 54513 w 3617312"/>
              <a:gd name="connsiteY0" fmla="*/ 0 h 1381479"/>
              <a:gd name="connsiteX1" fmla="*/ 3562799 w 3617312"/>
              <a:gd name="connsiteY1" fmla="*/ 0 h 1381479"/>
              <a:gd name="connsiteX2" fmla="*/ 3617312 w 3617312"/>
              <a:gd name="connsiteY2" fmla="*/ 54513 h 1381479"/>
              <a:gd name="connsiteX3" fmla="*/ 3617312 w 3617312"/>
              <a:gd name="connsiteY3" fmla="*/ 1326966 h 1381479"/>
              <a:gd name="connsiteX4" fmla="*/ 3562799 w 3617312"/>
              <a:gd name="connsiteY4" fmla="*/ 1381479 h 1381479"/>
              <a:gd name="connsiteX5" fmla="*/ 54513 w 3617312"/>
              <a:gd name="connsiteY5" fmla="*/ 1381479 h 1381479"/>
              <a:gd name="connsiteX6" fmla="*/ 0 w 3617312"/>
              <a:gd name="connsiteY6" fmla="*/ 1326966 h 1381479"/>
              <a:gd name="connsiteX7" fmla="*/ 0 w 3617312"/>
              <a:gd name="connsiteY7" fmla="*/ 54513 h 1381479"/>
              <a:gd name="connsiteX8" fmla="*/ 54513 w 3617312"/>
              <a:gd name="connsiteY8" fmla="*/ 0 h 138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312" h="1381479">
                <a:moveTo>
                  <a:pt x="54513" y="0"/>
                </a:moveTo>
                <a:lnTo>
                  <a:pt x="3562799" y="0"/>
                </a:lnTo>
                <a:cubicBezTo>
                  <a:pt x="3592906" y="0"/>
                  <a:pt x="3617312" y="24406"/>
                  <a:pt x="3617312" y="54513"/>
                </a:cubicBezTo>
                <a:lnTo>
                  <a:pt x="3617312" y="1326966"/>
                </a:lnTo>
                <a:cubicBezTo>
                  <a:pt x="3617312" y="1357073"/>
                  <a:pt x="3592906" y="1381479"/>
                  <a:pt x="3562799" y="1381479"/>
                </a:cubicBezTo>
                <a:lnTo>
                  <a:pt x="54513" y="1381479"/>
                </a:lnTo>
                <a:cubicBezTo>
                  <a:pt x="24406" y="1381479"/>
                  <a:pt x="0" y="1357073"/>
                  <a:pt x="0" y="1326966"/>
                </a:cubicBezTo>
                <a:lnTo>
                  <a:pt x="0" y="54513"/>
                </a:lnTo>
                <a:cubicBezTo>
                  <a:pt x="0" y="24406"/>
                  <a:pt x="24406" y="0"/>
                  <a:pt x="54513" y="0"/>
                </a:cubicBezTo>
                <a:close/>
              </a:path>
            </a:pathLst>
          </a:custGeom>
          <a:solidFill>
            <a:schemeClr val="bg1"/>
          </a:solidFill>
        </p:spPr>
        <p:txBody>
          <a:bodyPr wrap="square" tIns="180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5" name="Text Placeholder 176">
            <a:extLst>
              <a:ext uri="{FF2B5EF4-FFF2-40B4-BE49-F238E27FC236}">
                <a16:creationId xmlns:a16="http://schemas.microsoft.com/office/drawing/2014/main" id="{649EAECD-B07C-F4F2-49ED-E539348C452A}"/>
              </a:ext>
            </a:extLst>
          </p:cNvPr>
          <p:cNvSpPr>
            <a:spLocks noGrp="1"/>
          </p:cNvSpPr>
          <p:nvPr>
            <p:ph type="body" sz="quarter" idx="76" hasCustomPrompt="1"/>
          </p:nvPr>
        </p:nvSpPr>
        <p:spPr>
          <a:xfrm>
            <a:off x="8131776" y="2929622"/>
            <a:ext cx="3617312" cy="1381479"/>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vert="horz" wrap="square" lIns="91440" tIns="45720" rIns="91440" bIns="216000" rtlCol="0" anchor="b">
            <a:noAutofit/>
          </a:bodyPr>
          <a:lstStyle>
            <a:lvl1pPr marL="0" indent="0" algn="ctr">
              <a:buNone/>
              <a:defRPr lang="en-CA" sz="1400" b="0" i="0" dirty="0">
                <a:solidFill>
                  <a:schemeClr val="bg1"/>
                </a:solidFill>
                <a:latin typeface="Bernina Sans Offc" panose="02000000000000000000" pitchFamily="2" charset="77"/>
              </a:defRPr>
            </a:lvl1pPr>
          </a:lstStyle>
          <a:p>
            <a:pPr lvl="0" algn="ctr"/>
            <a:r>
              <a:rPr lang="en-CA"/>
              <a:t>Insert Text Here</a:t>
            </a:r>
          </a:p>
        </p:txBody>
      </p:sp>
      <p:sp>
        <p:nvSpPr>
          <p:cNvPr id="16" name="Picture Placeholder 35">
            <a:extLst>
              <a:ext uri="{FF2B5EF4-FFF2-40B4-BE49-F238E27FC236}">
                <a16:creationId xmlns:a16="http://schemas.microsoft.com/office/drawing/2014/main" id="{5EDDEF8A-A5B1-1FDE-77B3-D072E0680566}"/>
              </a:ext>
            </a:extLst>
          </p:cNvPr>
          <p:cNvSpPr>
            <a:spLocks noGrp="1"/>
          </p:cNvSpPr>
          <p:nvPr>
            <p:ph type="pic" sz="quarter" idx="77" hasCustomPrompt="1"/>
          </p:nvPr>
        </p:nvSpPr>
        <p:spPr>
          <a:xfrm>
            <a:off x="442913" y="4526538"/>
            <a:ext cx="3617312" cy="1381479"/>
          </a:xfrm>
          <a:custGeom>
            <a:avLst/>
            <a:gdLst>
              <a:gd name="connsiteX0" fmla="*/ 54513 w 3617312"/>
              <a:gd name="connsiteY0" fmla="*/ 0 h 1381479"/>
              <a:gd name="connsiteX1" fmla="*/ 3562799 w 3617312"/>
              <a:gd name="connsiteY1" fmla="*/ 0 h 1381479"/>
              <a:gd name="connsiteX2" fmla="*/ 3617312 w 3617312"/>
              <a:gd name="connsiteY2" fmla="*/ 54513 h 1381479"/>
              <a:gd name="connsiteX3" fmla="*/ 3617312 w 3617312"/>
              <a:gd name="connsiteY3" fmla="*/ 1326966 h 1381479"/>
              <a:gd name="connsiteX4" fmla="*/ 3562799 w 3617312"/>
              <a:gd name="connsiteY4" fmla="*/ 1381479 h 1381479"/>
              <a:gd name="connsiteX5" fmla="*/ 54513 w 3617312"/>
              <a:gd name="connsiteY5" fmla="*/ 1381479 h 1381479"/>
              <a:gd name="connsiteX6" fmla="*/ 0 w 3617312"/>
              <a:gd name="connsiteY6" fmla="*/ 1326966 h 1381479"/>
              <a:gd name="connsiteX7" fmla="*/ 0 w 3617312"/>
              <a:gd name="connsiteY7" fmla="*/ 54513 h 1381479"/>
              <a:gd name="connsiteX8" fmla="*/ 54513 w 3617312"/>
              <a:gd name="connsiteY8" fmla="*/ 0 h 138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312" h="1381479">
                <a:moveTo>
                  <a:pt x="54513" y="0"/>
                </a:moveTo>
                <a:lnTo>
                  <a:pt x="3562799" y="0"/>
                </a:lnTo>
                <a:cubicBezTo>
                  <a:pt x="3592906" y="0"/>
                  <a:pt x="3617312" y="24406"/>
                  <a:pt x="3617312" y="54513"/>
                </a:cubicBezTo>
                <a:lnTo>
                  <a:pt x="3617312" y="1326966"/>
                </a:lnTo>
                <a:cubicBezTo>
                  <a:pt x="3617312" y="1357073"/>
                  <a:pt x="3592906" y="1381479"/>
                  <a:pt x="3562799" y="1381479"/>
                </a:cubicBezTo>
                <a:lnTo>
                  <a:pt x="54513" y="1381479"/>
                </a:lnTo>
                <a:cubicBezTo>
                  <a:pt x="24406" y="1381479"/>
                  <a:pt x="0" y="1357073"/>
                  <a:pt x="0" y="1326966"/>
                </a:cubicBezTo>
                <a:lnTo>
                  <a:pt x="0" y="54513"/>
                </a:lnTo>
                <a:cubicBezTo>
                  <a:pt x="0" y="24406"/>
                  <a:pt x="24406" y="0"/>
                  <a:pt x="54513" y="0"/>
                </a:cubicBezTo>
                <a:close/>
              </a:path>
            </a:pathLst>
          </a:custGeom>
          <a:solidFill>
            <a:schemeClr val="bg1"/>
          </a:solidFill>
        </p:spPr>
        <p:txBody>
          <a:bodyPr wrap="square" tIns="180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7" name="Text Placeholder 176">
            <a:extLst>
              <a:ext uri="{FF2B5EF4-FFF2-40B4-BE49-F238E27FC236}">
                <a16:creationId xmlns:a16="http://schemas.microsoft.com/office/drawing/2014/main" id="{2D776602-CE50-C728-EBFC-0B68B46F21B8}"/>
              </a:ext>
            </a:extLst>
          </p:cNvPr>
          <p:cNvSpPr>
            <a:spLocks noGrp="1"/>
          </p:cNvSpPr>
          <p:nvPr>
            <p:ph type="body" sz="quarter" idx="78" hasCustomPrompt="1"/>
          </p:nvPr>
        </p:nvSpPr>
        <p:spPr>
          <a:xfrm>
            <a:off x="442913" y="4526538"/>
            <a:ext cx="3617312" cy="1381479"/>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vert="horz" wrap="square" lIns="91440" tIns="45720" rIns="91440" bIns="216000" rtlCol="0" anchor="b">
            <a:noAutofit/>
          </a:bodyPr>
          <a:lstStyle>
            <a:lvl1pPr marL="0" indent="0" algn="ctr">
              <a:buNone/>
              <a:defRPr lang="en-CA" sz="1400" b="0" i="0" dirty="0">
                <a:solidFill>
                  <a:schemeClr val="bg1"/>
                </a:solidFill>
                <a:latin typeface="Bernina Sans Offc" panose="02000000000000000000" pitchFamily="2" charset="77"/>
              </a:defRPr>
            </a:lvl1pPr>
          </a:lstStyle>
          <a:p>
            <a:pPr lvl="0" algn="ctr"/>
            <a:r>
              <a:rPr lang="en-CA"/>
              <a:t>Insert Text Here</a:t>
            </a:r>
          </a:p>
        </p:txBody>
      </p:sp>
      <p:sp>
        <p:nvSpPr>
          <p:cNvPr id="18" name="Picture Placeholder 37">
            <a:extLst>
              <a:ext uri="{FF2B5EF4-FFF2-40B4-BE49-F238E27FC236}">
                <a16:creationId xmlns:a16="http://schemas.microsoft.com/office/drawing/2014/main" id="{1CC25ECC-2B9F-13F5-FAB8-F9DFBC1E1E63}"/>
              </a:ext>
            </a:extLst>
          </p:cNvPr>
          <p:cNvSpPr>
            <a:spLocks noGrp="1"/>
          </p:cNvSpPr>
          <p:nvPr>
            <p:ph type="pic" sz="quarter" idx="79" hasCustomPrompt="1"/>
          </p:nvPr>
        </p:nvSpPr>
        <p:spPr>
          <a:xfrm>
            <a:off x="4284752" y="4526538"/>
            <a:ext cx="3617312" cy="1381479"/>
          </a:xfrm>
          <a:custGeom>
            <a:avLst/>
            <a:gdLst>
              <a:gd name="connsiteX0" fmla="*/ 54513 w 3617312"/>
              <a:gd name="connsiteY0" fmla="*/ 0 h 1381479"/>
              <a:gd name="connsiteX1" fmla="*/ 3562799 w 3617312"/>
              <a:gd name="connsiteY1" fmla="*/ 0 h 1381479"/>
              <a:gd name="connsiteX2" fmla="*/ 3617312 w 3617312"/>
              <a:gd name="connsiteY2" fmla="*/ 54513 h 1381479"/>
              <a:gd name="connsiteX3" fmla="*/ 3617312 w 3617312"/>
              <a:gd name="connsiteY3" fmla="*/ 1326966 h 1381479"/>
              <a:gd name="connsiteX4" fmla="*/ 3562799 w 3617312"/>
              <a:gd name="connsiteY4" fmla="*/ 1381479 h 1381479"/>
              <a:gd name="connsiteX5" fmla="*/ 54513 w 3617312"/>
              <a:gd name="connsiteY5" fmla="*/ 1381479 h 1381479"/>
              <a:gd name="connsiteX6" fmla="*/ 0 w 3617312"/>
              <a:gd name="connsiteY6" fmla="*/ 1326966 h 1381479"/>
              <a:gd name="connsiteX7" fmla="*/ 0 w 3617312"/>
              <a:gd name="connsiteY7" fmla="*/ 54513 h 1381479"/>
              <a:gd name="connsiteX8" fmla="*/ 54513 w 3617312"/>
              <a:gd name="connsiteY8" fmla="*/ 0 h 138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312" h="1381479">
                <a:moveTo>
                  <a:pt x="54513" y="0"/>
                </a:moveTo>
                <a:lnTo>
                  <a:pt x="3562799" y="0"/>
                </a:lnTo>
                <a:cubicBezTo>
                  <a:pt x="3592906" y="0"/>
                  <a:pt x="3617312" y="24406"/>
                  <a:pt x="3617312" y="54513"/>
                </a:cubicBezTo>
                <a:lnTo>
                  <a:pt x="3617312" y="1326966"/>
                </a:lnTo>
                <a:cubicBezTo>
                  <a:pt x="3617312" y="1357073"/>
                  <a:pt x="3592906" y="1381479"/>
                  <a:pt x="3562799" y="1381479"/>
                </a:cubicBezTo>
                <a:lnTo>
                  <a:pt x="54513" y="1381479"/>
                </a:lnTo>
                <a:cubicBezTo>
                  <a:pt x="24406" y="1381479"/>
                  <a:pt x="0" y="1357073"/>
                  <a:pt x="0" y="1326966"/>
                </a:cubicBezTo>
                <a:lnTo>
                  <a:pt x="0" y="54513"/>
                </a:lnTo>
                <a:cubicBezTo>
                  <a:pt x="0" y="24406"/>
                  <a:pt x="24406" y="0"/>
                  <a:pt x="54513" y="0"/>
                </a:cubicBezTo>
                <a:close/>
              </a:path>
            </a:pathLst>
          </a:custGeom>
          <a:solidFill>
            <a:schemeClr val="bg1"/>
          </a:solidFill>
        </p:spPr>
        <p:txBody>
          <a:bodyPr wrap="square" tIns="180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19" name="Text Placeholder 176">
            <a:extLst>
              <a:ext uri="{FF2B5EF4-FFF2-40B4-BE49-F238E27FC236}">
                <a16:creationId xmlns:a16="http://schemas.microsoft.com/office/drawing/2014/main" id="{13F42389-5BA9-31F2-7ED3-6D9FC613366A}"/>
              </a:ext>
            </a:extLst>
          </p:cNvPr>
          <p:cNvSpPr>
            <a:spLocks noGrp="1"/>
          </p:cNvSpPr>
          <p:nvPr>
            <p:ph type="body" sz="quarter" idx="80" hasCustomPrompt="1"/>
          </p:nvPr>
        </p:nvSpPr>
        <p:spPr>
          <a:xfrm>
            <a:off x="4284752" y="4526538"/>
            <a:ext cx="3617312" cy="1381479"/>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vert="horz" wrap="square" lIns="91440" tIns="45720" rIns="91440" bIns="216000" rtlCol="0" anchor="b">
            <a:noAutofit/>
          </a:bodyPr>
          <a:lstStyle>
            <a:lvl1pPr marL="0" indent="0" algn="ctr">
              <a:buNone/>
              <a:defRPr lang="en-CA" sz="1400" b="0" i="0" dirty="0">
                <a:solidFill>
                  <a:schemeClr val="bg1"/>
                </a:solidFill>
                <a:latin typeface="Bernina Sans Offc" panose="02000000000000000000" pitchFamily="2" charset="77"/>
              </a:defRPr>
            </a:lvl1pPr>
          </a:lstStyle>
          <a:p>
            <a:pPr lvl="0" algn="ctr"/>
            <a:r>
              <a:rPr lang="en-CA"/>
              <a:t>Insert Text Here</a:t>
            </a:r>
          </a:p>
        </p:txBody>
      </p:sp>
      <p:sp>
        <p:nvSpPr>
          <p:cNvPr id="20" name="Picture Placeholder 39">
            <a:extLst>
              <a:ext uri="{FF2B5EF4-FFF2-40B4-BE49-F238E27FC236}">
                <a16:creationId xmlns:a16="http://schemas.microsoft.com/office/drawing/2014/main" id="{F4181F25-DF9D-54F3-6800-E06A39B78649}"/>
              </a:ext>
            </a:extLst>
          </p:cNvPr>
          <p:cNvSpPr>
            <a:spLocks noGrp="1"/>
          </p:cNvSpPr>
          <p:nvPr>
            <p:ph type="pic" sz="quarter" idx="81" hasCustomPrompt="1"/>
          </p:nvPr>
        </p:nvSpPr>
        <p:spPr>
          <a:xfrm>
            <a:off x="8131776" y="4526538"/>
            <a:ext cx="3617312" cy="1381479"/>
          </a:xfrm>
          <a:custGeom>
            <a:avLst/>
            <a:gdLst>
              <a:gd name="connsiteX0" fmla="*/ 54513 w 3617312"/>
              <a:gd name="connsiteY0" fmla="*/ 0 h 1381479"/>
              <a:gd name="connsiteX1" fmla="*/ 3562799 w 3617312"/>
              <a:gd name="connsiteY1" fmla="*/ 0 h 1381479"/>
              <a:gd name="connsiteX2" fmla="*/ 3617312 w 3617312"/>
              <a:gd name="connsiteY2" fmla="*/ 54513 h 1381479"/>
              <a:gd name="connsiteX3" fmla="*/ 3617312 w 3617312"/>
              <a:gd name="connsiteY3" fmla="*/ 1326966 h 1381479"/>
              <a:gd name="connsiteX4" fmla="*/ 3562799 w 3617312"/>
              <a:gd name="connsiteY4" fmla="*/ 1381479 h 1381479"/>
              <a:gd name="connsiteX5" fmla="*/ 54513 w 3617312"/>
              <a:gd name="connsiteY5" fmla="*/ 1381479 h 1381479"/>
              <a:gd name="connsiteX6" fmla="*/ 0 w 3617312"/>
              <a:gd name="connsiteY6" fmla="*/ 1326966 h 1381479"/>
              <a:gd name="connsiteX7" fmla="*/ 0 w 3617312"/>
              <a:gd name="connsiteY7" fmla="*/ 54513 h 1381479"/>
              <a:gd name="connsiteX8" fmla="*/ 54513 w 3617312"/>
              <a:gd name="connsiteY8" fmla="*/ 0 h 1381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312" h="1381479">
                <a:moveTo>
                  <a:pt x="54513" y="0"/>
                </a:moveTo>
                <a:lnTo>
                  <a:pt x="3562799" y="0"/>
                </a:lnTo>
                <a:cubicBezTo>
                  <a:pt x="3592906" y="0"/>
                  <a:pt x="3617312" y="24406"/>
                  <a:pt x="3617312" y="54513"/>
                </a:cubicBezTo>
                <a:lnTo>
                  <a:pt x="3617312" y="1326966"/>
                </a:lnTo>
                <a:cubicBezTo>
                  <a:pt x="3617312" y="1357073"/>
                  <a:pt x="3592906" y="1381479"/>
                  <a:pt x="3562799" y="1381479"/>
                </a:cubicBezTo>
                <a:lnTo>
                  <a:pt x="54513" y="1381479"/>
                </a:lnTo>
                <a:cubicBezTo>
                  <a:pt x="24406" y="1381479"/>
                  <a:pt x="0" y="1357073"/>
                  <a:pt x="0" y="1326966"/>
                </a:cubicBezTo>
                <a:lnTo>
                  <a:pt x="0" y="54513"/>
                </a:lnTo>
                <a:cubicBezTo>
                  <a:pt x="0" y="24406"/>
                  <a:pt x="24406" y="0"/>
                  <a:pt x="54513" y="0"/>
                </a:cubicBezTo>
                <a:close/>
              </a:path>
            </a:pathLst>
          </a:custGeom>
          <a:solidFill>
            <a:schemeClr val="bg1"/>
          </a:solidFill>
        </p:spPr>
        <p:txBody>
          <a:bodyPr wrap="square" tIns="180000">
            <a:noAutofit/>
          </a:bodyPr>
          <a:lstStyle>
            <a:lvl1pPr marL="0" indent="0" algn="ctr">
              <a:buNone/>
              <a:defRPr sz="1100" b="0" i="0">
                <a:latin typeface="Bernina Sans Offc" panose="02000000000000000000" pitchFamily="2" charset="77"/>
              </a:defRPr>
            </a:lvl1pPr>
          </a:lstStyle>
          <a:p>
            <a:r>
              <a:rPr lang="en-CA"/>
              <a:t>Drag a photo onto the slide</a:t>
            </a:r>
          </a:p>
        </p:txBody>
      </p:sp>
      <p:sp>
        <p:nvSpPr>
          <p:cNvPr id="21" name="Text Placeholder 176">
            <a:extLst>
              <a:ext uri="{FF2B5EF4-FFF2-40B4-BE49-F238E27FC236}">
                <a16:creationId xmlns:a16="http://schemas.microsoft.com/office/drawing/2014/main" id="{2F697830-A6DD-EF3C-3D38-A99F7FF2F716}"/>
              </a:ext>
            </a:extLst>
          </p:cNvPr>
          <p:cNvSpPr>
            <a:spLocks noGrp="1"/>
          </p:cNvSpPr>
          <p:nvPr>
            <p:ph type="body" sz="quarter" idx="82" hasCustomPrompt="1"/>
          </p:nvPr>
        </p:nvSpPr>
        <p:spPr>
          <a:xfrm>
            <a:off x="8131776" y="4526538"/>
            <a:ext cx="3617312" cy="1381479"/>
          </a:xfrm>
          <a:prstGeom prst="rect">
            <a:avLst/>
          </a:prstGeom>
          <a:gradFill>
            <a:gsLst>
              <a:gs pos="91000">
                <a:schemeClr val="tx1">
                  <a:alpha val="0"/>
                </a:schemeClr>
              </a:gs>
              <a:gs pos="50000">
                <a:schemeClr val="tx1">
                  <a:alpha val="23000"/>
                </a:schemeClr>
              </a:gs>
              <a:gs pos="6000">
                <a:schemeClr val="tx1">
                  <a:alpha val="66000"/>
                </a:schemeClr>
              </a:gs>
            </a:gsLst>
            <a:lin ang="16200000" scaled="0"/>
          </a:gradFill>
        </p:spPr>
        <p:txBody>
          <a:bodyPr vert="horz" wrap="square" lIns="91440" tIns="45720" rIns="91440" bIns="216000" rtlCol="0" anchor="b">
            <a:noAutofit/>
          </a:bodyPr>
          <a:lstStyle>
            <a:lvl1pPr marL="0" indent="0" algn="ctr">
              <a:buNone/>
              <a:defRPr lang="en-CA" sz="1400" b="0" i="0" dirty="0">
                <a:solidFill>
                  <a:schemeClr val="bg1"/>
                </a:solidFill>
                <a:latin typeface="Bernina Sans Offc" panose="02000000000000000000" pitchFamily="2" charset="77"/>
              </a:defRPr>
            </a:lvl1pPr>
          </a:lstStyle>
          <a:p>
            <a:pPr lvl="0" algn="ctr"/>
            <a:r>
              <a:rPr lang="en-CA"/>
              <a:t>Insert Text Here</a:t>
            </a:r>
          </a:p>
        </p:txBody>
      </p:sp>
      <p:grpSp>
        <p:nvGrpSpPr>
          <p:cNvPr id="22" name="Group 21">
            <a:extLst>
              <a:ext uri="{FF2B5EF4-FFF2-40B4-BE49-F238E27FC236}">
                <a16:creationId xmlns:a16="http://schemas.microsoft.com/office/drawing/2014/main" id="{BCE14719-3DA5-3554-A4D9-0995B82190F4}"/>
              </a:ext>
            </a:extLst>
          </p:cNvPr>
          <p:cNvGrpSpPr/>
          <p:nvPr userDrawn="1"/>
        </p:nvGrpSpPr>
        <p:grpSpPr>
          <a:xfrm>
            <a:off x="12328207" y="-10758"/>
            <a:ext cx="1973057" cy="2302544"/>
            <a:chOff x="12328207" y="-10758"/>
            <a:chExt cx="1973057" cy="2302544"/>
          </a:xfrm>
        </p:grpSpPr>
        <p:sp>
          <p:nvSpPr>
            <p:cNvPr id="23" name="Rectangle 14">
              <a:extLst>
                <a:ext uri="{FF2B5EF4-FFF2-40B4-BE49-F238E27FC236}">
                  <a16:creationId xmlns:a16="http://schemas.microsoft.com/office/drawing/2014/main" id="{2B0381C3-23A3-2228-C20A-EA265C8F877C}"/>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24" name="Rectangle 23">
              <a:extLst>
                <a:ext uri="{FF2B5EF4-FFF2-40B4-BE49-F238E27FC236}">
                  <a16:creationId xmlns:a16="http://schemas.microsoft.com/office/drawing/2014/main" id="{B5C41DB6-1E26-8033-B111-86CF0D61EF20}"/>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p:txBody>
        </p:sp>
      </p:grpSp>
    </p:spTree>
    <p:extLst>
      <p:ext uri="{BB962C8B-B14F-4D97-AF65-F5344CB8AC3E}">
        <p14:creationId xmlns:p14="http://schemas.microsoft.com/office/powerpoint/2010/main" val="678424434"/>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standard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04FBF3-3029-448D-FBC6-FC422426CC1F}"/>
              </a:ext>
            </a:extLst>
          </p:cNvPr>
          <p:cNvSpPr/>
          <p:nvPr userDrawn="1"/>
        </p:nvSpPr>
        <p:spPr>
          <a:xfrm>
            <a:off x="0" y="0"/>
            <a:ext cx="12192000" cy="6858000"/>
          </a:xfrm>
          <a:prstGeom prst="rect">
            <a:avLst/>
          </a:prstGeom>
          <a:solidFill>
            <a:srgbClr val="17172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4" name="Content Placeholder 3">
            <a:extLst>
              <a:ext uri="{FF2B5EF4-FFF2-40B4-BE49-F238E27FC236}">
                <a16:creationId xmlns:a16="http://schemas.microsoft.com/office/drawing/2014/main" id="{81A5C6E1-E890-C074-8E7A-B4EF2ABF458F}"/>
              </a:ext>
            </a:extLst>
          </p:cNvPr>
          <p:cNvSpPr>
            <a:spLocks noGrp="1"/>
          </p:cNvSpPr>
          <p:nvPr>
            <p:ph sz="quarter" idx="23"/>
          </p:nvPr>
        </p:nvSpPr>
        <p:spPr>
          <a:xfrm>
            <a:off x="442913" y="1376313"/>
            <a:ext cx="11306175" cy="4860976"/>
          </a:xfrm>
        </p:spPr>
        <p:txBody>
          <a:bodyPr/>
          <a:lstStyle>
            <a:lvl1pPr>
              <a:defRPr b="0" i="0">
                <a:solidFill>
                  <a:schemeClr val="bg1"/>
                </a:solidFill>
                <a:latin typeface="Bernina Sans Offc" panose="02000000000000000000" pitchFamily="2" charset="77"/>
              </a:defRPr>
            </a:lvl1pPr>
            <a:lvl2pPr>
              <a:defRPr b="0" i="0">
                <a:solidFill>
                  <a:schemeClr val="bg1"/>
                </a:solidFill>
                <a:latin typeface="Bernina Sans Offc" panose="02000000000000000000" pitchFamily="2" charset="77"/>
              </a:defRPr>
            </a:lvl2pPr>
            <a:lvl3pPr>
              <a:defRPr b="0" i="0">
                <a:solidFill>
                  <a:schemeClr val="bg1"/>
                </a:solidFill>
                <a:latin typeface="Bernina Sans Offc" panose="02000000000000000000" pitchFamily="2" charset="77"/>
              </a:defRPr>
            </a:lvl3pPr>
            <a:lvl4pPr>
              <a:defRPr b="0" i="0">
                <a:solidFill>
                  <a:schemeClr val="bg1"/>
                </a:solidFill>
                <a:latin typeface="Bernina Sans Offc" panose="02000000000000000000" pitchFamily="2" charset="77"/>
              </a:defRPr>
            </a:lvl4pPr>
            <a:lvl5pPr>
              <a:defRPr b="0" i="0">
                <a:solidFill>
                  <a:schemeClr val="bg1"/>
                </a:solidFill>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2" name="Date Placeholder 1">
            <a:extLst>
              <a:ext uri="{FF2B5EF4-FFF2-40B4-BE49-F238E27FC236}">
                <a16:creationId xmlns:a16="http://schemas.microsoft.com/office/drawing/2014/main" id="{380EC012-71B8-8CBC-9E58-C40424FCE6F6}"/>
              </a:ext>
            </a:extLst>
          </p:cNvPr>
          <p:cNvSpPr>
            <a:spLocks noGrp="1"/>
          </p:cNvSpPr>
          <p:nvPr>
            <p:ph type="dt" sz="half" idx="24"/>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5" name="Slide Number Placeholder 4">
            <a:extLst>
              <a:ext uri="{FF2B5EF4-FFF2-40B4-BE49-F238E27FC236}">
                <a16:creationId xmlns:a16="http://schemas.microsoft.com/office/drawing/2014/main" id="{4B4DB306-81A5-B8A1-E21E-597C192F36B2}"/>
              </a:ext>
            </a:extLst>
          </p:cNvPr>
          <p:cNvSpPr>
            <a:spLocks noGrp="1"/>
          </p:cNvSpPr>
          <p:nvPr>
            <p:ph type="sldNum" sz="quarter" idx="26"/>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sp>
        <p:nvSpPr>
          <p:cNvPr id="6" name="Rectangle 5">
            <a:extLst>
              <a:ext uri="{FF2B5EF4-FFF2-40B4-BE49-F238E27FC236}">
                <a16:creationId xmlns:a16="http://schemas.microsoft.com/office/drawing/2014/main" id="{959ADC9E-22DF-D463-95AE-F53BF7942A86}"/>
              </a:ext>
            </a:extLst>
          </p:cNvPr>
          <p:cNvSpPr/>
          <p:nvPr userDrawn="1"/>
        </p:nvSpPr>
        <p:spPr>
          <a:xfrm>
            <a:off x="534733"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7" name="Title 19">
            <a:extLst>
              <a:ext uri="{FF2B5EF4-FFF2-40B4-BE49-F238E27FC236}">
                <a16:creationId xmlns:a16="http://schemas.microsoft.com/office/drawing/2014/main" id="{2173E285-EF80-3543-C6A2-5A4754D4D56A}"/>
              </a:ext>
            </a:extLst>
          </p:cNvPr>
          <p:cNvSpPr>
            <a:spLocks noGrp="1"/>
          </p:cNvSpPr>
          <p:nvPr>
            <p:ph type="title"/>
          </p:nvPr>
        </p:nvSpPr>
        <p:spPr>
          <a:xfrm>
            <a:off x="442913" y="225425"/>
            <a:ext cx="11508081" cy="827088"/>
          </a:xfrm>
        </p:spPr>
        <p:txBody>
          <a:bodyPr/>
          <a:lstStyle>
            <a:lvl1pPr>
              <a:defRPr>
                <a:solidFill>
                  <a:schemeClr val="bg1"/>
                </a:solidFill>
              </a:defRPr>
            </a:lvl1pPr>
          </a:lstStyle>
          <a:p>
            <a:r>
              <a:rPr lang="en-GB"/>
              <a:t>Click to edit Master title style</a:t>
            </a:r>
            <a:endParaRPr lang="en-CA"/>
          </a:p>
        </p:txBody>
      </p:sp>
      <p:cxnSp>
        <p:nvCxnSpPr>
          <p:cNvPr id="9" name="Straight Connector 8">
            <a:extLst>
              <a:ext uri="{FF2B5EF4-FFF2-40B4-BE49-F238E27FC236}">
                <a16:creationId xmlns:a16="http://schemas.microsoft.com/office/drawing/2014/main" id="{32DB6563-C2CD-8C24-8016-E0FE6457DA0D}"/>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39F968D9-4C24-54F1-AC7D-8D647141329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17845" y="6499325"/>
            <a:ext cx="219356" cy="222150"/>
          </a:xfrm>
          <a:prstGeom prst="rect">
            <a:avLst/>
          </a:prstGeom>
        </p:spPr>
      </p:pic>
      <p:sp>
        <p:nvSpPr>
          <p:cNvPr id="14" name="Rectangle 13">
            <a:extLst>
              <a:ext uri="{FF2B5EF4-FFF2-40B4-BE49-F238E27FC236}">
                <a16:creationId xmlns:a16="http://schemas.microsoft.com/office/drawing/2014/main" id="{34303CDC-3425-7756-0F24-D2825B83D5AA}"/>
              </a:ext>
            </a:extLst>
          </p:cNvPr>
          <p:cNvSpPr/>
          <p:nvPr userDrawn="1"/>
        </p:nvSpPr>
        <p:spPr>
          <a:xfrm rot="16200000">
            <a:off x="11270487" y="6600542"/>
            <a:ext cx="219456" cy="27432"/>
          </a:xfrm>
          <a:prstGeom prst="rect">
            <a:avLst/>
          </a:prstGeom>
          <a:gradFill>
            <a:gsLst>
              <a:gs pos="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5" name="Footer Placeholder 2">
            <a:extLst>
              <a:ext uri="{FF2B5EF4-FFF2-40B4-BE49-F238E27FC236}">
                <a16:creationId xmlns:a16="http://schemas.microsoft.com/office/drawing/2014/main" id="{C1ED3BBD-98B1-1A00-3EA5-39A629F51CD7}"/>
              </a:ext>
            </a:extLst>
          </p:cNvPr>
          <p:cNvSpPr>
            <a:spLocks noGrp="1"/>
          </p:cNvSpPr>
          <p:nvPr>
            <p:ph type="ftr" sz="quarter" idx="25"/>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Tree>
    <p:extLst>
      <p:ext uri="{BB962C8B-B14F-4D97-AF65-F5344CB8AC3E}">
        <p14:creationId xmlns:p14="http://schemas.microsoft.com/office/powerpoint/2010/main" val="136166206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rk: standard slide with photo">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C78DA6-FF04-C09C-3443-7CEB0B075DAF}"/>
              </a:ext>
            </a:extLst>
          </p:cNvPr>
          <p:cNvSpPr/>
          <p:nvPr userDrawn="1"/>
        </p:nvSpPr>
        <p:spPr>
          <a:xfrm>
            <a:off x="0" y="0"/>
            <a:ext cx="12192000" cy="6858000"/>
          </a:xfrm>
          <a:prstGeom prst="rect">
            <a:avLst/>
          </a:prstGeom>
          <a:solidFill>
            <a:srgbClr val="17172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Picture Placeholder 15">
            <a:extLst>
              <a:ext uri="{FF2B5EF4-FFF2-40B4-BE49-F238E27FC236}">
                <a16:creationId xmlns:a16="http://schemas.microsoft.com/office/drawing/2014/main" id="{6A3B9D20-B61E-D6DA-8014-23D28060F4F9}"/>
              </a:ext>
            </a:extLst>
          </p:cNvPr>
          <p:cNvSpPr>
            <a:spLocks noGrp="1"/>
          </p:cNvSpPr>
          <p:nvPr>
            <p:ph type="pic" sz="quarter" idx="13" hasCustomPrompt="1"/>
          </p:nvPr>
        </p:nvSpPr>
        <p:spPr>
          <a:xfrm>
            <a:off x="5365865" y="225425"/>
            <a:ext cx="6576353" cy="6011864"/>
          </a:xfrm>
          <a:prstGeom prst="rect">
            <a:avLst/>
          </a:prstGeom>
          <a:no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panose="02000000000000000000" pitchFamily="2" charset="77"/>
                <a:ea typeface="+mn-ea"/>
                <a:cs typeface="+mn-cs"/>
              </a:defRPr>
            </a:lvl1pPr>
          </a:lstStyle>
          <a:p>
            <a:r>
              <a:rPr lang="en-CA"/>
              <a:t>Drag a photo onto the slide</a:t>
            </a:r>
          </a:p>
        </p:txBody>
      </p:sp>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20" name="Title 19">
            <a:extLst>
              <a:ext uri="{FF2B5EF4-FFF2-40B4-BE49-F238E27FC236}">
                <a16:creationId xmlns:a16="http://schemas.microsoft.com/office/drawing/2014/main" id="{C034E6B5-4014-39E9-E08C-05A7FA972D7F}"/>
              </a:ext>
            </a:extLst>
          </p:cNvPr>
          <p:cNvSpPr>
            <a:spLocks noGrp="1"/>
          </p:cNvSpPr>
          <p:nvPr>
            <p:ph type="title"/>
          </p:nvPr>
        </p:nvSpPr>
        <p:spPr>
          <a:xfrm>
            <a:off x="442913" y="225425"/>
            <a:ext cx="4572147" cy="827088"/>
          </a:xfrm>
        </p:spPr>
        <p:txBody>
          <a:bodyPr/>
          <a:lstStyle>
            <a:lvl1pPr>
              <a:defRPr>
                <a:solidFill>
                  <a:schemeClr val="bg1"/>
                </a:solidFill>
              </a:defRPr>
            </a:lvl1pPr>
          </a:lstStyle>
          <a:p>
            <a:r>
              <a:rPr lang="en-GB"/>
              <a:t>Click to edit Master title style</a:t>
            </a:r>
            <a:endParaRPr lang="en-CA"/>
          </a:p>
        </p:txBody>
      </p:sp>
      <p:grpSp>
        <p:nvGrpSpPr>
          <p:cNvPr id="7" name="Group 6">
            <a:extLst>
              <a:ext uri="{FF2B5EF4-FFF2-40B4-BE49-F238E27FC236}">
                <a16:creationId xmlns:a16="http://schemas.microsoft.com/office/drawing/2014/main" id="{D9A5FCD5-6CB6-48D6-2005-915F96D989C5}"/>
              </a:ext>
            </a:extLst>
          </p:cNvPr>
          <p:cNvGrpSpPr/>
          <p:nvPr userDrawn="1"/>
        </p:nvGrpSpPr>
        <p:grpSpPr>
          <a:xfrm>
            <a:off x="12328207" y="-10758"/>
            <a:ext cx="1973057" cy="3229446"/>
            <a:chOff x="12328207" y="-10758"/>
            <a:chExt cx="1973057" cy="3229446"/>
          </a:xfrm>
        </p:grpSpPr>
        <p:sp>
          <p:nvSpPr>
            <p:cNvPr id="9" name="Rectangle 14">
              <a:extLst>
                <a:ext uri="{FF2B5EF4-FFF2-40B4-BE49-F238E27FC236}">
                  <a16:creationId xmlns:a16="http://schemas.microsoft.com/office/drawing/2014/main" id="{451EE6F6-96E7-E1CF-F691-709CA741DDAD}"/>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panose="02000000000000000000" pitchFamily="2" charset="77"/>
                  <a:ea typeface="Raleway" charset="0"/>
                  <a:cs typeface="Raleway" charset="0"/>
                </a:rPr>
                <a:t>Slide Tips</a:t>
              </a:r>
            </a:p>
          </p:txBody>
        </p:sp>
        <p:sp>
          <p:nvSpPr>
            <p:cNvPr id="10" name="Rectangle 9">
              <a:extLst>
                <a:ext uri="{FF2B5EF4-FFF2-40B4-BE49-F238E27FC236}">
                  <a16:creationId xmlns:a16="http://schemas.microsoft.com/office/drawing/2014/main" id="{2B8746AC-A978-860C-40CA-C08D14AC11BC}"/>
                </a:ext>
              </a:extLst>
            </p:cNvPr>
            <p:cNvSpPr/>
            <p:nvPr userDrawn="1"/>
          </p:nvSpPr>
          <p:spPr>
            <a:xfrm>
              <a:off x="12423920" y="252709"/>
              <a:ext cx="1877344" cy="2965979"/>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panose="02000000000000000000" pitchFamily="2" charset="77"/>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mj-lt"/>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Drag the image from </a:t>
              </a:r>
              <a:br>
                <a:rPr lang="en-US" sz="900" b="0" i="0" kern="1200">
                  <a:solidFill>
                    <a:srgbClr val="464B54"/>
                  </a:solidFill>
                  <a:latin typeface="Bernina Sans Offc" panose="02000000000000000000" pitchFamily="2" charset="77"/>
                  <a:ea typeface="Raleway" charset="0"/>
                  <a:cs typeface="Raleway" charset="0"/>
                </a:rPr>
              </a:br>
              <a:r>
                <a:rPr lang="en-US" sz="900" b="0" i="0" kern="1200">
                  <a:solidFill>
                    <a:srgbClr val="464B54"/>
                  </a:solidFill>
                  <a:latin typeface="Bernina Sans Offc" panose="02000000000000000000" pitchFamily="2" charset="77"/>
                  <a:ea typeface="Raleway" charset="0"/>
                  <a:cs typeface="Raleway" charset="0"/>
                </a:rPr>
                <a:t>your source folder onto the slide or click the placeholder to select 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Raleway" charset="0"/>
                  <a:cs typeface="Raleway" charset="0"/>
                </a:rPr>
                <a:t>To reposition your photo, click “Picture Format” and then “Crop”</a:t>
              </a:r>
            </a:p>
            <a:p>
              <a:pPr marL="0" marR="0" indent="0" algn="l" defTabSz="914400" rtl="0" eaLnBrk="1" fontAlgn="auto" latinLnBrk="0" hangingPunct="1">
                <a:lnSpc>
                  <a:spcPct val="100000"/>
                </a:lnSpc>
                <a:spcBef>
                  <a:spcPts val="1000"/>
                </a:spcBef>
                <a:spcAft>
                  <a:spcPts val="300"/>
                </a:spcAft>
                <a:buClrTx/>
                <a:buSzTx/>
                <a:buFont typeface="Wingdings" charset="2"/>
                <a:buNone/>
                <a:tabLst/>
                <a:defRPr/>
              </a:pPr>
              <a:r>
                <a:rPr lang="en-US" sz="900" b="0" i="0" kern="1200" baseline="0">
                  <a:solidFill>
                    <a:schemeClr val="tx1"/>
                  </a:solidFill>
                  <a:latin typeface="+mj-lt"/>
                  <a:ea typeface="Raleway" charset="0"/>
                  <a:cs typeface="Raleway" charset="0"/>
                </a:rPr>
                <a:t>Note:</a:t>
              </a:r>
            </a:p>
            <a:p>
              <a:pPr marL="93663" marR="0" lvl="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panose="02000000000000000000" pitchFamily="2" charset="77"/>
                  <a:ea typeface="Segoe UI" panose="020B0502040204020203" pitchFamily="34" charset="0"/>
                  <a:cs typeface="Raleway" charset="0"/>
                </a:rPr>
                <a:t>You can move the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mockup</a:t>
              </a:r>
              <a:r>
                <a:rPr lang="zh-TW" altLang="en-US" sz="900" b="0" i="0" kern="1200">
                  <a:solidFill>
                    <a:srgbClr val="464B54"/>
                  </a:solidFill>
                  <a:latin typeface="Bernina Sans Offc" panose="02000000000000000000" pitchFamily="2" charset="77"/>
                  <a:ea typeface="Segoe UI" panose="020B0502040204020203" pitchFamily="34" charset="0"/>
                  <a:cs typeface="Raleway" charset="0"/>
                </a:rPr>
                <a:t> </a:t>
              </a:r>
              <a:r>
                <a:rPr lang="en-US" sz="900" b="0" i="0" kern="1200">
                  <a:solidFill>
                    <a:srgbClr val="464B54"/>
                  </a:solidFill>
                  <a:latin typeface="Bernina Sans Offc" panose="02000000000000000000" pitchFamily="2" charset="77"/>
                  <a:ea typeface="Segoe UI" panose="020B0502040204020203" pitchFamily="34" charset="0"/>
                  <a:cs typeface="Raleway" charset="0"/>
                </a:rPr>
                <a:t>where you want in the slide, but take care to select both the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mockup</a:t>
              </a:r>
              <a:r>
                <a:rPr lang="zh-TW" altLang="en-US" sz="900" b="0" i="0" kern="1200">
                  <a:solidFill>
                    <a:srgbClr val="464B54"/>
                  </a:solidFill>
                  <a:latin typeface="Bernina Sans Offc" panose="02000000000000000000" pitchFamily="2" charset="77"/>
                  <a:ea typeface="Segoe UI" panose="020B0502040204020203" pitchFamily="34" charset="0"/>
                  <a:cs typeface="Raleway" charset="0"/>
                </a:rPr>
                <a:t> </a:t>
              </a:r>
              <a:r>
                <a:rPr lang="en-US" altLang="zh-TW" sz="900" b="0" i="0" kern="1200">
                  <a:solidFill>
                    <a:srgbClr val="464B54"/>
                  </a:solidFill>
                  <a:latin typeface="Bernina Sans Offc" panose="02000000000000000000" pitchFamily="2" charset="77"/>
                  <a:ea typeface="Segoe UI" panose="020B0502040204020203" pitchFamily="34" charset="0"/>
                  <a:cs typeface="Raleway" charset="0"/>
                </a:rPr>
                <a:t>background</a:t>
              </a:r>
              <a:r>
                <a:rPr lang="en-US" sz="900" b="0" i="0" kern="1200">
                  <a:solidFill>
                    <a:srgbClr val="464B54"/>
                  </a:solidFill>
                  <a:latin typeface="Bernina Sans Offc" panose="02000000000000000000" pitchFamily="2" charset="77"/>
                  <a:ea typeface="Segoe UI" panose="020B0502040204020203" pitchFamily="34" charset="0"/>
                  <a:cs typeface="Raleway" charset="0"/>
                </a:rPr>
                <a:t> and the image placeholder</a:t>
              </a:r>
            </a:p>
          </p:txBody>
        </p:sp>
      </p:gr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sp>
        <p:nvSpPr>
          <p:cNvPr id="11" name="Content Placeholder 3">
            <a:extLst>
              <a:ext uri="{FF2B5EF4-FFF2-40B4-BE49-F238E27FC236}">
                <a16:creationId xmlns:a16="http://schemas.microsoft.com/office/drawing/2014/main" id="{BE8EE840-559E-39C0-A0B9-B7BC1CF60B59}"/>
              </a:ext>
            </a:extLst>
          </p:cNvPr>
          <p:cNvSpPr>
            <a:spLocks noGrp="1"/>
          </p:cNvSpPr>
          <p:nvPr>
            <p:ph sz="quarter" idx="23"/>
          </p:nvPr>
        </p:nvSpPr>
        <p:spPr>
          <a:xfrm>
            <a:off x="442913" y="1376313"/>
            <a:ext cx="4572147" cy="4860976"/>
          </a:xfrm>
        </p:spPr>
        <p:txBody>
          <a:bodyPr/>
          <a:lstStyle>
            <a:lvl1pPr>
              <a:defRPr b="0" i="0">
                <a:solidFill>
                  <a:schemeClr val="bg1"/>
                </a:solidFill>
                <a:latin typeface="Bernina Sans Offc" panose="02000000000000000000" pitchFamily="2" charset="77"/>
              </a:defRPr>
            </a:lvl1pPr>
            <a:lvl2pPr>
              <a:defRPr b="0" i="0">
                <a:solidFill>
                  <a:schemeClr val="bg1"/>
                </a:solidFill>
                <a:latin typeface="Bernina Sans Offc" panose="02000000000000000000" pitchFamily="2" charset="77"/>
              </a:defRPr>
            </a:lvl2pPr>
            <a:lvl3pPr>
              <a:defRPr b="0" i="0">
                <a:solidFill>
                  <a:schemeClr val="bg1"/>
                </a:solidFill>
                <a:latin typeface="Bernina Sans Offc" panose="02000000000000000000" pitchFamily="2" charset="77"/>
              </a:defRPr>
            </a:lvl3pPr>
            <a:lvl4pPr>
              <a:defRPr b="0" i="0">
                <a:solidFill>
                  <a:schemeClr val="bg1"/>
                </a:solidFill>
                <a:latin typeface="Bernina Sans Offc" panose="02000000000000000000" pitchFamily="2" charset="77"/>
              </a:defRPr>
            </a:lvl4pPr>
            <a:lvl5pPr>
              <a:defRPr b="0" i="0">
                <a:solidFill>
                  <a:schemeClr val="bg1"/>
                </a:solidFill>
                <a:latin typeface="Bernina Sans Offc" panose="02000000000000000000" pitchFamily="2" charset="77"/>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A"/>
          </a:p>
        </p:txBody>
      </p:sp>
      <p:sp>
        <p:nvSpPr>
          <p:cNvPr id="13" name="Rectangle 12">
            <a:extLst>
              <a:ext uri="{FF2B5EF4-FFF2-40B4-BE49-F238E27FC236}">
                <a16:creationId xmlns:a16="http://schemas.microsoft.com/office/drawing/2014/main" id="{E9AE6A6E-D9B5-47DC-6F61-705C75EC932E}"/>
              </a:ext>
            </a:extLst>
          </p:cNvPr>
          <p:cNvSpPr/>
          <p:nvPr userDrawn="1"/>
        </p:nvSpPr>
        <p:spPr>
          <a:xfrm>
            <a:off x="534733" y="1177242"/>
            <a:ext cx="1090868" cy="45719"/>
          </a:xfrm>
          <a:prstGeom prst="rect">
            <a:avLst/>
          </a:prstGeom>
          <a:gradFill>
            <a:gsLst>
              <a:gs pos="0">
                <a:schemeClr val="accent2"/>
              </a:gs>
              <a:gs pos="4700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cxnSp>
        <p:nvCxnSpPr>
          <p:cNvPr id="3" name="Straight Connector 2">
            <a:extLst>
              <a:ext uri="{FF2B5EF4-FFF2-40B4-BE49-F238E27FC236}">
                <a16:creationId xmlns:a16="http://schemas.microsoft.com/office/drawing/2014/main" id="{F8BF88AF-E358-19FB-430E-38822A892308}"/>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Graphic 5">
            <a:extLst>
              <a:ext uri="{FF2B5EF4-FFF2-40B4-BE49-F238E27FC236}">
                <a16:creationId xmlns:a16="http://schemas.microsoft.com/office/drawing/2014/main" id="{0227754C-39AC-AC22-C1B7-6CDA84C21980}"/>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17845" y="6499325"/>
            <a:ext cx="219356" cy="222150"/>
          </a:xfrm>
          <a:prstGeom prst="rect">
            <a:avLst/>
          </a:prstGeom>
        </p:spPr>
      </p:pic>
      <p:sp>
        <p:nvSpPr>
          <p:cNvPr id="8" name="Rectangle 7">
            <a:extLst>
              <a:ext uri="{FF2B5EF4-FFF2-40B4-BE49-F238E27FC236}">
                <a16:creationId xmlns:a16="http://schemas.microsoft.com/office/drawing/2014/main" id="{942E90D1-6D41-DFF1-FFAF-F260C48DAEFA}"/>
              </a:ext>
            </a:extLst>
          </p:cNvPr>
          <p:cNvSpPr/>
          <p:nvPr userDrawn="1"/>
        </p:nvSpPr>
        <p:spPr>
          <a:xfrm rot="16200000">
            <a:off x="11270487" y="6600542"/>
            <a:ext cx="219456" cy="27432"/>
          </a:xfrm>
          <a:prstGeom prst="rect">
            <a:avLst/>
          </a:prstGeom>
          <a:gradFill>
            <a:gsLst>
              <a:gs pos="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5" name="Footer Placeholder 2">
            <a:extLst>
              <a:ext uri="{FF2B5EF4-FFF2-40B4-BE49-F238E27FC236}">
                <a16:creationId xmlns:a16="http://schemas.microsoft.com/office/drawing/2014/main" id="{7DC1EA7D-A1C7-C058-31C9-464BBF3991A2}"/>
              </a:ext>
            </a:extLst>
          </p:cNvPr>
          <p:cNvSpPr>
            <a:spLocks noGrp="1"/>
          </p:cNvSpPr>
          <p:nvPr>
            <p:ph type="ftr" sz="quarter" idx="25"/>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Tree>
    <p:extLst>
      <p:ext uri="{BB962C8B-B14F-4D97-AF65-F5344CB8AC3E}">
        <p14:creationId xmlns:p14="http://schemas.microsoft.com/office/powerpoint/2010/main" val="423942672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Header with no lin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1F8F9-B6D6-A9AD-8522-5BFD3E2582CA}"/>
              </a:ext>
            </a:extLst>
          </p:cNvPr>
          <p:cNvSpPr/>
          <p:nvPr userDrawn="1"/>
        </p:nvSpPr>
        <p:spPr>
          <a:xfrm>
            <a:off x="0" y="0"/>
            <a:ext cx="12192000" cy="6858000"/>
          </a:xfrm>
          <a:prstGeom prst="rect">
            <a:avLst/>
          </a:prstGeom>
          <a:solidFill>
            <a:srgbClr val="17172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20" name="Title 19">
            <a:extLst>
              <a:ext uri="{FF2B5EF4-FFF2-40B4-BE49-F238E27FC236}">
                <a16:creationId xmlns:a16="http://schemas.microsoft.com/office/drawing/2014/main" id="{C034E6B5-4014-39E9-E08C-05A7FA972D7F}"/>
              </a:ext>
            </a:extLst>
          </p:cNvPr>
          <p:cNvSpPr>
            <a:spLocks noGrp="1"/>
          </p:cNvSpPr>
          <p:nvPr>
            <p:ph type="title"/>
          </p:nvPr>
        </p:nvSpPr>
        <p:spPr>
          <a:xfrm>
            <a:off x="442913" y="225425"/>
            <a:ext cx="11508081" cy="827088"/>
          </a:xfrm>
        </p:spPr>
        <p:txBody>
          <a:bodyPr/>
          <a:lstStyle>
            <a:lvl1pPr>
              <a:defRPr>
                <a:solidFill>
                  <a:schemeClr val="bg1"/>
                </a:solidFill>
              </a:defRPr>
            </a:lvl1pPr>
          </a:lstStyle>
          <a:p>
            <a:r>
              <a:rPr lang="en-GB"/>
              <a:t>Click to edit Master title style</a:t>
            </a:r>
            <a:endParaRPr lang="en-CA"/>
          </a:p>
        </p:txBody>
      </p:sp>
      <p:sp>
        <p:nvSpPr>
          <p:cNvPr id="4" name="Footer Placeholder 3">
            <a:extLst>
              <a:ext uri="{FF2B5EF4-FFF2-40B4-BE49-F238E27FC236}">
                <a16:creationId xmlns:a16="http://schemas.microsoft.com/office/drawing/2014/main" id="{34220117-B9D2-514C-CEED-623121DA9EA2}"/>
              </a:ext>
            </a:extLst>
          </p:cNvPr>
          <p:cNvSpPr>
            <a:spLocks noGrp="1"/>
          </p:cNvSpPr>
          <p:nvPr>
            <p:ph type="ftr" sz="quarter" idx="21"/>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cxnSp>
        <p:nvCxnSpPr>
          <p:cNvPr id="8" name="Straight Connector 7">
            <a:extLst>
              <a:ext uri="{FF2B5EF4-FFF2-40B4-BE49-F238E27FC236}">
                <a16:creationId xmlns:a16="http://schemas.microsoft.com/office/drawing/2014/main" id="{1D6CB594-4CF5-B1D7-5D6C-3F2936591BAB}"/>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AC93B2CD-CD48-CEF3-5729-FE49A94DF0B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17845" y="6499325"/>
            <a:ext cx="219356" cy="222150"/>
          </a:xfrm>
          <a:prstGeom prst="rect">
            <a:avLst/>
          </a:prstGeom>
        </p:spPr>
      </p:pic>
      <p:sp>
        <p:nvSpPr>
          <p:cNvPr id="12" name="Rectangle 11">
            <a:extLst>
              <a:ext uri="{FF2B5EF4-FFF2-40B4-BE49-F238E27FC236}">
                <a16:creationId xmlns:a16="http://schemas.microsoft.com/office/drawing/2014/main" id="{1E5A65C2-37EA-5B47-5B9E-683A857F100A}"/>
              </a:ext>
            </a:extLst>
          </p:cNvPr>
          <p:cNvSpPr/>
          <p:nvPr userDrawn="1"/>
        </p:nvSpPr>
        <p:spPr>
          <a:xfrm rot="16200000">
            <a:off x="11270487" y="6600542"/>
            <a:ext cx="219456" cy="27432"/>
          </a:xfrm>
          <a:prstGeom prst="rect">
            <a:avLst/>
          </a:prstGeom>
          <a:gradFill>
            <a:gsLst>
              <a:gs pos="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14401798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ark: blank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22D0D4A-281A-0291-99B6-20C64F68DA03}"/>
              </a:ext>
            </a:extLst>
          </p:cNvPr>
          <p:cNvSpPr/>
          <p:nvPr userDrawn="1"/>
        </p:nvSpPr>
        <p:spPr>
          <a:xfrm>
            <a:off x="0" y="0"/>
            <a:ext cx="12192000" cy="6858000"/>
          </a:xfrm>
          <a:prstGeom prst="rect">
            <a:avLst/>
          </a:prstGeom>
          <a:solidFill>
            <a:srgbClr val="17172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7" name="Date Placeholder 18">
            <a:extLst>
              <a:ext uri="{FF2B5EF4-FFF2-40B4-BE49-F238E27FC236}">
                <a16:creationId xmlns:a16="http://schemas.microsoft.com/office/drawing/2014/main" id="{FD2C000A-A60D-67CF-0E5F-99B07F928B59}"/>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4" name="Footer Placeholder 3">
            <a:extLst>
              <a:ext uri="{FF2B5EF4-FFF2-40B4-BE49-F238E27FC236}">
                <a16:creationId xmlns:a16="http://schemas.microsoft.com/office/drawing/2014/main" id="{34220117-B9D2-514C-CEED-623121DA9EA2}"/>
              </a:ext>
            </a:extLst>
          </p:cNvPr>
          <p:cNvSpPr>
            <a:spLocks noGrp="1"/>
          </p:cNvSpPr>
          <p:nvPr>
            <p:ph type="ftr" sz="quarter" idx="21"/>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5" name="Slide Number Placeholder 4">
            <a:extLst>
              <a:ext uri="{FF2B5EF4-FFF2-40B4-BE49-F238E27FC236}">
                <a16:creationId xmlns:a16="http://schemas.microsoft.com/office/drawing/2014/main" id="{208D786F-F441-47BC-A951-226510BA86E8}"/>
              </a:ext>
            </a:extLst>
          </p:cNvPr>
          <p:cNvSpPr>
            <a:spLocks noGrp="1"/>
          </p:cNvSpPr>
          <p:nvPr>
            <p:ph type="sldNum" sz="quarter" idx="22"/>
          </p:nvPr>
        </p:nvSpPr>
        <p:spPr>
          <a:xfrm>
            <a:off x="11417212" y="6487290"/>
            <a:ext cx="410527" cy="246221"/>
          </a:xfrm>
          <a:prstGeom prst="rect">
            <a:avLst/>
          </a:prstGeom>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cxnSp>
        <p:nvCxnSpPr>
          <p:cNvPr id="8" name="Straight Connector 7">
            <a:extLst>
              <a:ext uri="{FF2B5EF4-FFF2-40B4-BE49-F238E27FC236}">
                <a16:creationId xmlns:a16="http://schemas.microsoft.com/office/drawing/2014/main" id="{1D6CB594-4CF5-B1D7-5D6C-3F2936591BAB}"/>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AC93B2CD-CD48-CEF3-5729-FE49A94DF0B6}"/>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17845" y="6499325"/>
            <a:ext cx="219356" cy="222150"/>
          </a:xfrm>
          <a:prstGeom prst="rect">
            <a:avLst/>
          </a:prstGeom>
        </p:spPr>
      </p:pic>
      <p:sp>
        <p:nvSpPr>
          <p:cNvPr id="12" name="Rectangle 11">
            <a:extLst>
              <a:ext uri="{FF2B5EF4-FFF2-40B4-BE49-F238E27FC236}">
                <a16:creationId xmlns:a16="http://schemas.microsoft.com/office/drawing/2014/main" id="{1E5A65C2-37EA-5B47-5B9E-683A857F100A}"/>
              </a:ext>
            </a:extLst>
          </p:cNvPr>
          <p:cNvSpPr/>
          <p:nvPr userDrawn="1"/>
        </p:nvSpPr>
        <p:spPr>
          <a:xfrm rot="16200000">
            <a:off x="11270487" y="6600542"/>
            <a:ext cx="219456" cy="27432"/>
          </a:xfrm>
          <a:prstGeom prst="rect">
            <a:avLst/>
          </a:prstGeom>
          <a:gradFill>
            <a:gsLst>
              <a:gs pos="0">
                <a:schemeClr val="accent1"/>
              </a:gs>
              <a:gs pos="100000">
                <a:schemeClr val="accent3"/>
              </a:gs>
            </a:gsLst>
            <a:lin ang="0" scaled="0"/>
          </a:gra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spTree>
    <p:extLst>
      <p:ext uri="{BB962C8B-B14F-4D97-AF65-F5344CB8AC3E}">
        <p14:creationId xmlns:p14="http://schemas.microsoft.com/office/powerpoint/2010/main" val="344800891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lex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727C559-BAE0-44B4-0B8D-161A5AA438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0" y="-10757"/>
            <a:ext cx="12192000" cy="6868758"/>
          </a:xfrm>
          <a:prstGeom prst="rect">
            <a:avLst/>
          </a:prstGeom>
        </p:spPr>
      </p:pic>
      <p:sp>
        <p:nvSpPr>
          <p:cNvPr id="37" name="Text Placeholder 36">
            <a:extLst>
              <a:ext uri="{FF2B5EF4-FFF2-40B4-BE49-F238E27FC236}">
                <a16:creationId xmlns:a16="http://schemas.microsoft.com/office/drawing/2014/main" id="{29E1645B-84BC-741B-5792-18AD67AE9840}"/>
              </a:ext>
            </a:extLst>
          </p:cNvPr>
          <p:cNvSpPr>
            <a:spLocks noGrp="1"/>
          </p:cNvSpPr>
          <p:nvPr>
            <p:ph type="body" sz="quarter" idx="16" hasCustomPrompt="1"/>
          </p:nvPr>
        </p:nvSpPr>
        <p:spPr>
          <a:xfrm>
            <a:off x="442914" y="441325"/>
            <a:ext cx="5009620" cy="5435600"/>
          </a:xfrm>
          <a:custGeom>
            <a:avLst/>
            <a:gdLst>
              <a:gd name="connsiteX0" fmla="*/ 105352 w 5009620"/>
              <a:gd name="connsiteY0" fmla="*/ 0 h 5435600"/>
              <a:gd name="connsiteX1" fmla="*/ 4904268 w 5009620"/>
              <a:gd name="connsiteY1" fmla="*/ 0 h 5435600"/>
              <a:gd name="connsiteX2" fmla="*/ 5009620 w 5009620"/>
              <a:gd name="connsiteY2" fmla="*/ 105352 h 5435600"/>
              <a:gd name="connsiteX3" fmla="*/ 5009620 w 5009620"/>
              <a:gd name="connsiteY3" fmla="*/ 5330248 h 5435600"/>
              <a:gd name="connsiteX4" fmla="*/ 4904268 w 5009620"/>
              <a:gd name="connsiteY4" fmla="*/ 5435600 h 5435600"/>
              <a:gd name="connsiteX5" fmla="*/ 105352 w 5009620"/>
              <a:gd name="connsiteY5" fmla="*/ 5435600 h 5435600"/>
              <a:gd name="connsiteX6" fmla="*/ 0 w 5009620"/>
              <a:gd name="connsiteY6" fmla="*/ 5330248 h 5435600"/>
              <a:gd name="connsiteX7" fmla="*/ 0 w 5009620"/>
              <a:gd name="connsiteY7" fmla="*/ 105352 h 5435600"/>
              <a:gd name="connsiteX8" fmla="*/ 105352 w 5009620"/>
              <a:gd name="connsiteY8" fmla="*/ 0 h 54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9620" h="5435600">
                <a:moveTo>
                  <a:pt x="105352" y="0"/>
                </a:moveTo>
                <a:lnTo>
                  <a:pt x="4904268" y="0"/>
                </a:lnTo>
                <a:cubicBezTo>
                  <a:pt x="4962452" y="0"/>
                  <a:pt x="5009620" y="47168"/>
                  <a:pt x="5009620" y="105352"/>
                </a:cubicBezTo>
                <a:lnTo>
                  <a:pt x="5009620" y="5330248"/>
                </a:lnTo>
                <a:cubicBezTo>
                  <a:pt x="5009620" y="5388432"/>
                  <a:pt x="4962452" y="5435600"/>
                  <a:pt x="4904268" y="5435600"/>
                </a:cubicBezTo>
                <a:lnTo>
                  <a:pt x="105352" y="5435600"/>
                </a:lnTo>
                <a:cubicBezTo>
                  <a:pt x="47168" y="5435600"/>
                  <a:pt x="0" y="5388432"/>
                  <a:pt x="0" y="5330248"/>
                </a:cubicBezTo>
                <a:lnTo>
                  <a:pt x="0" y="105352"/>
                </a:lnTo>
                <a:cubicBezTo>
                  <a:pt x="0" y="47168"/>
                  <a:pt x="47168" y="0"/>
                  <a:pt x="105352" y="0"/>
                </a:cubicBezTo>
                <a:close/>
              </a:path>
            </a:pathLst>
          </a:custGeom>
          <a:solidFill>
            <a:schemeClr val="bg1"/>
          </a:solidFill>
          <a:effectLst>
            <a:outerShdw blurRad="391117" sx="99521" sy="99521" algn="ctr" rotWithShape="0">
              <a:prstClr val="black">
                <a:alpha val="11060"/>
              </a:prstClr>
            </a:outerShdw>
          </a:effectLst>
        </p:spPr>
        <p:txBody>
          <a:bodyPr wrap="square" lIns="360000" tIns="360000" rIns="360000" bIns="360000" anchor="ctr">
            <a:noAutofit/>
          </a:bodyPr>
          <a:lstStyle>
            <a:lvl1pPr marL="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3200" b="1">
                <a:latin typeface="Bernina Sans Offc Extrabold" pitchFamily="2" charset="0"/>
              </a:defRPr>
            </a:lvl1pPr>
            <a:lvl2pPr marL="11113"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2000" b="0" i="0">
                <a:latin typeface="Bernina Sans Offc" panose="02000000000000000000" pitchFamily="2" charset="77"/>
              </a:defRPr>
            </a:lvl2pPr>
            <a:lvl3pPr marL="1270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1400" b="0" i="0">
                <a:latin typeface="Bernina Sans Offc" panose="02000000000000000000" pitchFamily="2" charset="77"/>
              </a:defRPr>
            </a:lvl3p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Sample Content Callout</a:t>
            </a:r>
          </a:p>
          <a:p>
            <a:pPr marL="11113" marR="0" lvl="1"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Optional Secondary Tex</a:t>
            </a:r>
            <a:r>
              <a:rPr lang="en-US" altLang="zh-TW"/>
              <a:t>t</a:t>
            </a:r>
          </a:p>
          <a:p>
            <a:pPr marL="12700" marR="0" lvl="2"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ltLang="zh-TW"/>
              <a:t>Paragraph</a:t>
            </a:r>
            <a:r>
              <a:rPr lang="zh-TW" altLang="en-US"/>
              <a:t> </a:t>
            </a:r>
            <a:r>
              <a:rPr lang="en-US" altLang="zh-TW"/>
              <a:t>Text</a:t>
            </a:r>
            <a:endParaRPr lang="en-US"/>
          </a:p>
        </p:txBody>
      </p:sp>
      <p:sp>
        <p:nvSpPr>
          <p:cNvPr id="17" name="Date Placeholder 18">
            <a:extLst>
              <a:ext uri="{FF2B5EF4-FFF2-40B4-BE49-F238E27FC236}">
                <a16:creationId xmlns:a16="http://schemas.microsoft.com/office/drawing/2014/main" id="{C6CEFE08-3A21-EBFA-FE83-E78F1FBDD117}"/>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9" name="Footer Placeholder 8">
            <a:extLst>
              <a:ext uri="{FF2B5EF4-FFF2-40B4-BE49-F238E27FC236}">
                <a16:creationId xmlns:a16="http://schemas.microsoft.com/office/drawing/2014/main" id="{9E30AFBE-92F1-2BD6-C48C-C84C336748E2}"/>
              </a:ext>
            </a:extLst>
          </p:cNvPr>
          <p:cNvSpPr>
            <a:spLocks noGrp="1"/>
          </p:cNvSpPr>
          <p:nvPr>
            <p:ph type="ftr" sz="quarter" idx="21"/>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r>
              <a:rPr lang="en-US"/>
              <a:t>CONFIDENTIAL</a:t>
            </a:r>
          </a:p>
        </p:txBody>
      </p:sp>
      <p:sp>
        <p:nvSpPr>
          <p:cNvPr id="4" name="Slide Number Placeholder 5">
            <a:extLst>
              <a:ext uri="{FF2B5EF4-FFF2-40B4-BE49-F238E27FC236}">
                <a16:creationId xmlns:a16="http://schemas.microsoft.com/office/drawing/2014/main" id="{B36A7ABD-69C7-7145-C963-093D74DFC0F8}"/>
              </a:ext>
            </a:extLst>
          </p:cNvPr>
          <p:cNvSpPr>
            <a:spLocks noGrp="1"/>
          </p:cNvSpPr>
          <p:nvPr>
            <p:ph type="sldNum" sz="quarter" idx="4"/>
          </p:nvPr>
        </p:nvSpPr>
        <p:spPr>
          <a:xfrm>
            <a:off x="11417212" y="6487290"/>
            <a:ext cx="410527" cy="246221"/>
          </a:xfrm>
          <a:prstGeom prst="rect">
            <a:avLst/>
          </a:prstGeom>
        </p:spPr>
        <p:txBody>
          <a:bodyPr vert="horz" lIns="91440" tIns="45720" rIns="91440" bIns="45720" rtlCol="0" anchor="ctr">
            <a:spAutoFit/>
          </a:bodyPr>
          <a:lstStyle>
            <a:lvl1pPr algn="l">
              <a:defRPr sz="1000"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cxnSp>
        <p:nvCxnSpPr>
          <p:cNvPr id="8" name="Straight Connector 7">
            <a:extLst>
              <a:ext uri="{FF2B5EF4-FFF2-40B4-BE49-F238E27FC236}">
                <a16:creationId xmlns:a16="http://schemas.microsoft.com/office/drawing/2014/main" id="{081F1314-6C03-9205-892F-4FAF88FB77DC}"/>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D3B8D875-D9E7-3CDB-8F29-171968AB609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51773783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ngesti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C29C3BE-31ED-4DA6-C822-A9B40F196DE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10757"/>
            <a:ext cx="12192000" cy="6868758"/>
          </a:xfrm>
          <a:prstGeom prst="rect">
            <a:avLst/>
          </a:prstGeom>
        </p:spPr>
      </p:pic>
      <p:sp>
        <p:nvSpPr>
          <p:cNvPr id="37" name="Text Placeholder 36">
            <a:extLst>
              <a:ext uri="{FF2B5EF4-FFF2-40B4-BE49-F238E27FC236}">
                <a16:creationId xmlns:a16="http://schemas.microsoft.com/office/drawing/2014/main" id="{29E1645B-84BC-741B-5792-18AD67AE9840}"/>
              </a:ext>
            </a:extLst>
          </p:cNvPr>
          <p:cNvSpPr>
            <a:spLocks noGrp="1"/>
          </p:cNvSpPr>
          <p:nvPr>
            <p:ph type="body" sz="quarter" idx="16" hasCustomPrompt="1"/>
          </p:nvPr>
        </p:nvSpPr>
        <p:spPr>
          <a:xfrm>
            <a:off x="3591190" y="441325"/>
            <a:ext cx="5009620" cy="5435600"/>
          </a:xfrm>
          <a:custGeom>
            <a:avLst/>
            <a:gdLst>
              <a:gd name="connsiteX0" fmla="*/ 105352 w 5009620"/>
              <a:gd name="connsiteY0" fmla="*/ 0 h 5435600"/>
              <a:gd name="connsiteX1" fmla="*/ 4904268 w 5009620"/>
              <a:gd name="connsiteY1" fmla="*/ 0 h 5435600"/>
              <a:gd name="connsiteX2" fmla="*/ 5009620 w 5009620"/>
              <a:gd name="connsiteY2" fmla="*/ 105352 h 5435600"/>
              <a:gd name="connsiteX3" fmla="*/ 5009620 w 5009620"/>
              <a:gd name="connsiteY3" fmla="*/ 5330248 h 5435600"/>
              <a:gd name="connsiteX4" fmla="*/ 4904268 w 5009620"/>
              <a:gd name="connsiteY4" fmla="*/ 5435600 h 5435600"/>
              <a:gd name="connsiteX5" fmla="*/ 105352 w 5009620"/>
              <a:gd name="connsiteY5" fmla="*/ 5435600 h 5435600"/>
              <a:gd name="connsiteX6" fmla="*/ 0 w 5009620"/>
              <a:gd name="connsiteY6" fmla="*/ 5330248 h 5435600"/>
              <a:gd name="connsiteX7" fmla="*/ 0 w 5009620"/>
              <a:gd name="connsiteY7" fmla="*/ 105352 h 5435600"/>
              <a:gd name="connsiteX8" fmla="*/ 105352 w 5009620"/>
              <a:gd name="connsiteY8" fmla="*/ 0 h 54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9620" h="5435600">
                <a:moveTo>
                  <a:pt x="105352" y="0"/>
                </a:moveTo>
                <a:lnTo>
                  <a:pt x="4904268" y="0"/>
                </a:lnTo>
                <a:cubicBezTo>
                  <a:pt x="4962452" y="0"/>
                  <a:pt x="5009620" y="47168"/>
                  <a:pt x="5009620" y="105352"/>
                </a:cubicBezTo>
                <a:lnTo>
                  <a:pt x="5009620" y="5330248"/>
                </a:lnTo>
                <a:cubicBezTo>
                  <a:pt x="5009620" y="5388432"/>
                  <a:pt x="4962452" y="5435600"/>
                  <a:pt x="4904268" y="5435600"/>
                </a:cubicBezTo>
                <a:lnTo>
                  <a:pt x="105352" y="5435600"/>
                </a:lnTo>
                <a:cubicBezTo>
                  <a:pt x="47168" y="5435600"/>
                  <a:pt x="0" y="5388432"/>
                  <a:pt x="0" y="5330248"/>
                </a:cubicBezTo>
                <a:lnTo>
                  <a:pt x="0" y="105352"/>
                </a:lnTo>
                <a:cubicBezTo>
                  <a:pt x="0" y="47168"/>
                  <a:pt x="47168" y="0"/>
                  <a:pt x="105352" y="0"/>
                </a:cubicBezTo>
                <a:close/>
              </a:path>
            </a:pathLst>
          </a:custGeom>
          <a:solidFill>
            <a:schemeClr val="bg1"/>
          </a:solidFill>
          <a:effectLst>
            <a:outerShdw blurRad="391117" sx="99521" sy="99521" algn="ctr" rotWithShape="0">
              <a:prstClr val="black">
                <a:alpha val="11060"/>
              </a:prstClr>
            </a:outerShdw>
          </a:effectLst>
        </p:spPr>
        <p:txBody>
          <a:bodyPr wrap="square" lIns="360000" tIns="360000" rIns="360000" bIns="360000" anchor="ctr">
            <a:noAutofit/>
          </a:bodyPr>
          <a:lstStyle>
            <a:lvl1pPr marL="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3200" b="1">
                <a:latin typeface="Bernina Sans Offc Extrabold" pitchFamily="2" charset="0"/>
              </a:defRPr>
            </a:lvl1pPr>
            <a:lvl2pPr marL="11113"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2000" b="0" i="0">
                <a:latin typeface="Bernina Sans Offc" panose="02000000000000000000" pitchFamily="2" charset="77"/>
              </a:defRPr>
            </a:lvl2pPr>
            <a:lvl3pPr marL="1270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1400" b="0" i="0">
                <a:latin typeface="Bernina Sans Offc" panose="02000000000000000000" pitchFamily="2" charset="77"/>
              </a:defRPr>
            </a:lvl3p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Sample Content Callout</a:t>
            </a:r>
          </a:p>
          <a:p>
            <a:pPr marL="11113" marR="0" lvl="1"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Optional Secondary Tex</a:t>
            </a:r>
            <a:r>
              <a:rPr lang="en-US" altLang="zh-TW"/>
              <a:t>t</a:t>
            </a:r>
          </a:p>
          <a:p>
            <a:pPr marL="12700" marR="0" lvl="2"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ltLang="zh-TW"/>
              <a:t>Paragraph</a:t>
            </a:r>
            <a:r>
              <a:rPr lang="zh-TW" altLang="en-US"/>
              <a:t> </a:t>
            </a:r>
            <a:r>
              <a:rPr lang="en-US" altLang="zh-TW"/>
              <a:t>Text</a:t>
            </a:r>
            <a:endParaRPr lang="en-US"/>
          </a:p>
        </p:txBody>
      </p:sp>
      <p:sp>
        <p:nvSpPr>
          <p:cNvPr id="17" name="Date Placeholder 18">
            <a:extLst>
              <a:ext uri="{FF2B5EF4-FFF2-40B4-BE49-F238E27FC236}">
                <a16:creationId xmlns:a16="http://schemas.microsoft.com/office/drawing/2014/main" id="{C6CEFE08-3A21-EBFA-FE83-E78F1FBDD117}"/>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9" name="Footer Placeholder 8">
            <a:extLst>
              <a:ext uri="{FF2B5EF4-FFF2-40B4-BE49-F238E27FC236}">
                <a16:creationId xmlns:a16="http://schemas.microsoft.com/office/drawing/2014/main" id="{9E30AFBE-92F1-2BD6-C48C-C84C336748E2}"/>
              </a:ext>
            </a:extLst>
          </p:cNvPr>
          <p:cNvSpPr>
            <a:spLocks noGrp="1"/>
          </p:cNvSpPr>
          <p:nvPr>
            <p:ph type="ftr" sz="quarter" idx="21"/>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r>
              <a:rPr lang="en-US"/>
              <a:t>CONFIDENTIAL</a:t>
            </a:r>
          </a:p>
        </p:txBody>
      </p:sp>
      <p:sp>
        <p:nvSpPr>
          <p:cNvPr id="4" name="Slide Number Placeholder 5">
            <a:extLst>
              <a:ext uri="{FF2B5EF4-FFF2-40B4-BE49-F238E27FC236}">
                <a16:creationId xmlns:a16="http://schemas.microsoft.com/office/drawing/2014/main" id="{09B192C5-94CF-2DDF-CCE8-F6D5660708A3}"/>
              </a:ext>
            </a:extLst>
          </p:cNvPr>
          <p:cNvSpPr>
            <a:spLocks noGrp="1"/>
          </p:cNvSpPr>
          <p:nvPr>
            <p:ph type="sldNum" sz="quarter" idx="4"/>
          </p:nvPr>
        </p:nvSpPr>
        <p:spPr>
          <a:xfrm>
            <a:off x="11417212" y="6487290"/>
            <a:ext cx="410527" cy="246221"/>
          </a:xfrm>
          <a:prstGeom prst="rect">
            <a:avLst/>
          </a:prstGeom>
        </p:spPr>
        <p:txBody>
          <a:bodyPr vert="horz" lIns="91440" tIns="45720" rIns="91440" bIns="45720" rtlCol="0" anchor="ctr">
            <a:spAutoFit/>
          </a:bodyPr>
          <a:lstStyle>
            <a:lvl1pPr algn="l">
              <a:defRPr sz="1000"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cxnSp>
        <p:nvCxnSpPr>
          <p:cNvPr id="8" name="Straight Connector 7">
            <a:extLst>
              <a:ext uri="{FF2B5EF4-FFF2-40B4-BE49-F238E27FC236}">
                <a16:creationId xmlns:a16="http://schemas.microsoft.com/office/drawing/2014/main" id="{D79E8A90-B01E-F3F1-1347-77C2807E24FC}"/>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59370EFF-535E-C76F-7F2D-400EF8A61534}"/>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22759724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ud_done_right">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B1B9229-E01E-C9EE-CAEC-2E95B50E5B3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7" name="Text Placeholder 36">
            <a:extLst>
              <a:ext uri="{FF2B5EF4-FFF2-40B4-BE49-F238E27FC236}">
                <a16:creationId xmlns:a16="http://schemas.microsoft.com/office/drawing/2014/main" id="{29E1645B-84BC-741B-5792-18AD67AE9840}"/>
              </a:ext>
            </a:extLst>
          </p:cNvPr>
          <p:cNvSpPr>
            <a:spLocks noGrp="1"/>
          </p:cNvSpPr>
          <p:nvPr>
            <p:ph type="body" sz="quarter" idx="16" hasCustomPrompt="1"/>
          </p:nvPr>
        </p:nvSpPr>
        <p:spPr>
          <a:xfrm>
            <a:off x="6711240" y="441325"/>
            <a:ext cx="5009620" cy="5435600"/>
          </a:xfrm>
          <a:custGeom>
            <a:avLst/>
            <a:gdLst>
              <a:gd name="connsiteX0" fmla="*/ 105352 w 5009620"/>
              <a:gd name="connsiteY0" fmla="*/ 0 h 5435600"/>
              <a:gd name="connsiteX1" fmla="*/ 4904268 w 5009620"/>
              <a:gd name="connsiteY1" fmla="*/ 0 h 5435600"/>
              <a:gd name="connsiteX2" fmla="*/ 5009620 w 5009620"/>
              <a:gd name="connsiteY2" fmla="*/ 105352 h 5435600"/>
              <a:gd name="connsiteX3" fmla="*/ 5009620 w 5009620"/>
              <a:gd name="connsiteY3" fmla="*/ 5330248 h 5435600"/>
              <a:gd name="connsiteX4" fmla="*/ 4904268 w 5009620"/>
              <a:gd name="connsiteY4" fmla="*/ 5435600 h 5435600"/>
              <a:gd name="connsiteX5" fmla="*/ 105352 w 5009620"/>
              <a:gd name="connsiteY5" fmla="*/ 5435600 h 5435600"/>
              <a:gd name="connsiteX6" fmla="*/ 0 w 5009620"/>
              <a:gd name="connsiteY6" fmla="*/ 5330248 h 5435600"/>
              <a:gd name="connsiteX7" fmla="*/ 0 w 5009620"/>
              <a:gd name="connsiteY7" fmla="*/ 105352 h 5435600"/>
              <a:gd name="connsiteX8" fmla="*/ 105352 w 5009620"/>
              <a:gd name="connsiteY8" fmla="*/ 0 h 54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9620" h="5435600">
                <a:moveTo>
                  <a:pt x="105352" y="0"/>
                </a:moveTo>
                <a:lnTo>
                  <a:pt x="4904268" y="0"/>
                </a:lnTo>
                <a:cubicBezTo>
                  <a:pt x="4962452" y="0"/>
                  <a:pt x="5009620" y="47168"/>
                  <a:pt x="5009620" y="105352"/>
                </a:cubicBezTo>
                <a:lnTo>
                  <a:pt x="5009620" y="5330248"/>
                </a:lnTo>
                <a:cubicBezTo>
                  <a:pt x="5009620" y="5388432"/>
                  <a:pt x="4962452" y="5435600"/>
                  <a:pt x="4904268" y="5435600"/>
                </a:cubicBezTo>
                <a:lnTo>
                  <a:pt x="105352" y="5435600"/>
                </a:lnTo>
                <a:cubicBezTo>
                  <a:pt x="47168" y="5435600"/>
                  <a:pt x="0" y="5388432"/>
                  <a:pt x="0" y="5330248"/>
                </a:cubicBezTo>
                <a:lnTo>
                  <a:pt x="0" y="105352"/>
                </a:lnTo>
                <a:cubicBezTo>
                  <a:pt x="0" y="47168"/>
                  <a:pt x="47168" y="0"/>
                  <a:pt x="105352" y="0"/>
                </a:cubicBezTo>
                <a:close/>
              </a:path>
            </a:pathLst>
          </a:custGeom>
          <a:solidFill>
            <a:schemeClr val="bg1"/>
          </a:solidFill>
          <a:effectLst>
            <a:outerShdw blurRad="391117" sx="99521" sy="99521" algn="ctr" rotWithShape="0">
              <a:prstClr val="black">
                <a:alpha val="11060"/>
              </a:prstClr>
            </a:outerShdw>
          </a:effectLst>
        </p:spPr>
        <p:txBody>
          <a:bodyPr wrap="square" lIns="360000" tIns="360000" rIns="360000" bIns="360000" anchor="ctr">
            <a:noAutofit/>
          </a:bodyPr>
          <a:lstStyle>
            <a:lvl1pPr marL="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3200" b="1">
                <a:latin typeface="Bernina Sans Offc Extrabold" pitchFamily="2" charset="0"/>
              </a:defRPr>
            </a:lvl1pPr>
            <a:lvl2pPr marL="11113"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2000" b="0" i="0">
                <a:latin typeface="Bernina Sans Offc" panose="02000000000000000000" pitchFamily="2" charset="77"/>
              </a:defRPr>
            </a:lvl2pPr>
            <a:lvl3pPr marL="1270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1400" b="0" i="0">
                <a:latin typeface="Bernina Sans Offc" panose="02000000000000000000" pitchFamily="2" charset="77"/>
              </a:defRPr>
            </a:lvl3p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Sample Content Callout</a:t>
            </a:r>
          </a:p>
          <a:p>
            <a:pPr marL="11113" marR="0" lvl="1"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Optional Secondary Tex</a:t>
            </a:r>
            <a:r>
              <a:rPr lang="en-US" altLang="zh-TW"/>
              <a:t>t</a:t>
            </a:r>
          </a:p>
          <a:p>
            <a:pPr marL="12700" marR="0" lvl="2"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ltLang="zh-TW"/>
              <a:t>Paragraph</a:t>
            </a:r>
            <a:r>
              <a:rPr lang="zh-TW" altLang="en-US"/>
              <a:t> </a:t>
            </a:r>
            <a:r>
              <a:rPr lang="en-US" altLang="zh-TW"/>
              <a:t>Text</a:t>
            </a:r>
            <a:endParaRPr lang="en-US"/>
          </a:p>
        </p:txBody>
      </p:sp>
      <p:sp>
        <p:nvSpPr>
          <p:cNvPr id="17" name="Date Placeholder 18">
            <a:extLst>
              <a:ext uri="{FF2B5EF4-FFF2-40B4-BE49-F238E27FC236}">
                <a16:creationId xmlns:a16="http://schemas.microsoft.com/office/drawing/2014/main" id="{C6CEFE08-3A21-EBFA-FE83-E78F1FBDD117}"/>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9" name="Footer Placeholder 8">
            <a:extLst>
              <a:ext uri="{FF2B5EF4-FFF2-40B4-BE49-F238E27FC236}">
                <a16:creationId xmlns:a16="http://schemas.microsoft.com/office/drawing/2014/main" id="{9E30AFBE-92F1-2BD6-C48C-C84C336748E2}"/>
              </a:ext>
            </a:extLst>
          </p:cNvPr>
          <p:cNvSpPr>
            <a:spLocks noGrp="1"/>
          </p:cNvSpPr>
          <p:nvPr>
            <p:ph type="ftr" sz="quarter" idx="21"/>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r>
              <a:rPr lang="en-US"/>
              <a:t>CONFIDENTIAL</a:t>
            </a:r>
          </a:p>
        </p:txBody>
      </p:sp>
      <p:sp>
        <p:nvSpPr>
          <p:cNvPr id="4" name="Slide Number Placeholder 5">
            <a:extLst>
              <a:ext uri="{FF2B5EF4-FFF2-40B4-BE49-F238E27FC236}">
                <a16:creationId xmlns:a16="http://schemas.microsoft.com/office/drawing/2014/main" id="{4B82D176-38EC-0735-4268-BB589F96A525}"/>
              </a:ext>
            </a:extLst>
          </p:cNvPr>
          <p:cNvSpPr>
            <a:spLocks noGrp="1"/>
          </p:cNvSpPr>
          <p:nvPr>
            <p:ph type="sldNum" sz="quarter" idx="4"/>
          </p:nvPr>
        </p:nvSpPr>
        <p:spPr>
          <a:xfrm>
            <a:off x="11417212" y="6487290"/>
            <a:ext cx="410527" cy="246221"/>
          </a:xfrm>
          <a:prstGeom prst="rect">
            <a:avLst/>
          </a:prstGeom>
        </p:spPr>
        <p:txBody>
          <a:bodyPr vert="horz" lIns="91440" tIns="45720" rIns="91440" bIns="45720" rtlCol="0" anchor="ctr">
            <a:spAutoFit/>
          </a:bodyPr>
          <a:lstStyle>
            <a:lvl1pPr algn="l">
              <a:defRPr sz="1000"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cxnSp>
        <p:nvCxnSpPr>
          <p:cNvPr id="7" name="Straight Connector 6">
            <a:extLst>
              <a:ext uri="{FF2B5EF4-FFF2-40B4-BE49-F238E27FC236}">
                <a16:creationId xmlns:a16="http://schemas.microsoft.com/office/drawing/2014/main" id="{601FD590-E70A-35F1-5F6D-1826D5AEB5FD}"/>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2961E9D0-65B1-D832-7856-21BC1C55670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27785345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loud_done_right">
    <p:spTree>
      <p:nvGrpSpPr>
        <p:cNvPr id="1" name=""/>
        <p:cNvGrpSpPr/>
        <p:nvPr/>
      </p:nvGrpSpPr>
      <p:grpSpPr>
        <a:xfrm>
          <a:off x="0" y="0"/>
          <a:ext cx="0" cy="0"/>
          <a:chOff x="0" y="0"/>
          <a:chExt cx="0" cy="0"/>
        </a:xfrm>
      </p:grpSpPr>
      <p:pic>
        <p:nvPicPr>
          <p:cNvPr id="12" name="Picture 11" descr="A picture containing nature, rainbow&#10;&#10;Description automatically generated">
            <a:extLst>
              <a:ext uri="{FF2B5EF4-FFF2-40B4-BE49-F238E27FC236}">
                <a16:creationId xmlns:a16="http://schemas.microsoft.com/office/drawing/2014/main" id="{E8DAD8AF-B35D-AB34-800F-2BDC3CF0CD9D}"/>
              </a:ext>
            </a:extLst>
          </p:cNvPr>
          <p:cNvPicPr>
            <a:picLocks noChangeAspect="1"/>
          </p:cNvPicPr>
          <p:nvPr userDrawn="1"/>
        </p:nvPicPr>
        <p:blipFill rotWithShape="1">
          <a:blip r:embed="rId2"/>
          <a:srcRect r="17084"/>
          <a:stretch/>
        </p:blipFill>
        <p:spPr>
          <a:xfrm>
            <a:off x="0" y="-10758"/>
            <a:ext cx="12192000" cy="6868758"/>
          </a:xfrm>
          <a:prstGeom prst="rect">
            <a:avLst/>
          </a:prstGeom>
        </p:spPr>
      </p:pic>
      <p:sp>
        <p:nvSpPr>
          <p:cNvPr id="37" name="Text Placeholder 36">
            <a:extLst>
              <a:ext uri="{FF2B5EF4-FFF2-40B4-BE49-F238E27FC236}">
                <a16:creationId xmlns:a16="http://schemas.microsoft.com/office/drawing/2014/main" id="{29E1645B-84BC-741B-5792-18AD67AE9840}"/>
              </a:ext>
            </a:extLst>
          </p:cNvPr>
          <p:cNvSpPr>
            <a:spLocks noGrp="1"/>
          </p:cNvSpPr>
          <p:nvPr>
            <p:ph type="body" sz="quarter" idx="16" hasCustomPrompt="1"/>
          </p:nvPr>
        </p:nvSpPr>
        <p:spPr>
          <a:xfrm>
            <a:off x="6711240" y="441325"/>
            <a:ext cx="5009620" cy="5435600"/>
          </a:xfrm>
          <a:custGeom>
            <a:avLst/>
            <a:gdLst>
              <a:gd name="connsiteX0" fmla="*/ 105352 w 5009620"/>
              <a:gd name="connsiteY0" fmla="*/ 0 h 5435600"/>
              <a:gd name="connsiteX1" fmla="*/ 4904268 w 5009620"/>
              <a:gd name="connsiteY1" fmla="*/ 0 h 5435600"/>
              <a:gd name="connsiteX2" fmla="*/ 5009620 w 5009620"/>
              <a:gd name="connsiteY2" fmla="*/ 105352 h 5435600"/>
              <a:gd name="connsiteX3" fmla="*/ 5009620 w 5009620"/>
              <a:gd name="connsiteY3" fmla="*/ 5330248 h 5435600"/>
              <a:gd name="connsiteX4" fmla="*/ 4904268 w 5009620"/>
              <a:gd name="connsiteY4" fmla="*/ 5435600 h 5435600"/>
              <a:gd name="connsiteX5" fmla="*/ 105352 w 5009620"/>
              <a:gd name="connsiteY5" fmla="*/ 5435600 h 5435600"/>
              <a:gd name="connsiteX6" fmla="*/ 0 w 5009620"/>
              <a:gd name="connsiteY6" fmla="*/ 5330248 h 5435600"/>
              <a:gd name="connsiteX7" fmla="*/ 0 w 5009620"/>
              <a:gd name="connsiteY7" fmla="*/ 105352 h 5435600"/>
              <a:gd name="connsiteX8" fmla="*/ 105352 w 5009620"/>
              <a:gd name="connsiteY8" fmla="*/ 0 h 54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9620" h="5435600">
                <a:moveTo>
                  <a:pt x="105352" y="0"/>
                </a:moveTo>
                <a:lnTo>
                  <a:pt x="4904268" y="0"/>
                </a:lnTo>
                <a:cubicBezTo>
                  <a:pt x="4962452" y="0"/>
                  <a:pt x="5009620" y="47168"/>
                  <a:pt x="5009620" y="105352"/>
                </a:cubicBezTo>
                <a:lnTo>
                  <a:pt x="5009620" y="5330248"/>
                </a:lnTo>
                <a:cubicBezTo>
                  <a:pt x="5009620" y="5388432"/>
                  <a:pt x="4962452" y="5435600"/>
                  <a:pt x="4904268" y="5435600"/>
                </a:cubicBezTo>
                <a:lnTo>
                  <a:pt x="105352" y="5435600"/>
                </a:lnTo>
                <a:cubicBezTo>
                  <a:pt x="47168" y="5435600"/>
                  <a:pt x="0" y="5388432"/>
                  <a:pt x="0" y="5330248"/>
                </a:cubicBezTo>
                <a:lnTo>
                  <a:pt x="0" y="105352"/>
                </a:lnTo>
                <a:cubicBezTo>
                  <a:pt x="0" y="47168"/>
                  <a:pt x="47168" y="0"/>
                  <a:pt x="105352" y="0"/>
                </a:cubicBezTo>
                <a:close/>
              </a:path>
            </a:pathLst>
          </a:custGeom>
          <a:solidFill>
            <a:schemeClr val="bg1"/>
          </a:solidFill>
          <a:effectLst>
            <a:outerShdw blurRad="391117" sx="99521" sy="99521" algn="ctr" rotWithShape="0">
              <a:prstClr val="black">
                <a:alpha val="11060"/>
              </a:prstClr>
            </a:outerShdw>
          </a:effectLst>
        </p:spPr>
        <p:txBody>
          <a:bodyPr wrap="square" lIns="360000" tIns="360000" rIns="360000" bIns="360000" anchor="ctr">
            <a:noAutofit/>
          </a:bodyPr>
          <a:lstStyle>
            <a:lvl1pPr marL="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3200" b="1">
                <a:latin typeface="Bernina Sans Offc Extrabold" pitchFamily="2" charset="0"/>
              </a:defRPr>
            </a:lvl1pPr>
            <a:lvl2pPr marL="11113"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2000" b="0" i="0">
                <a:latin typeface="Bernina Sans Offc" panose="02000000000000000000" pitchFamily="2" charset="77"/>
              </a:defRPr>
            </a:lvl2pPr>
            <a:lvl3pPr marL="1270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sz="1400" b="0" i="0">
                <a:latin typeface="Bernina Sans Offc" panose="02000000000000000000" pitchFamily="2" charset="77"/>
              </a:defRPr>
            </a:lvl3p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Sample Content Callout</a:t>
            </a:r>
          </a:p>
          <a:p>
            <a:pPr marL="11113" marR="0" lvl="1"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Optional Secondary Tex</a:t>
            </a:r>
            <a:r>
              <a:rPr lang="en-US" altLang="zh-TW"/>
              <a:t>t</a:t>
            </a:r>
          </a:p>
          <a:p>
            <a:pPr marL="12700" marR="0" lvl="2"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ltLang="zh-TW"/>
              <a:t>Paragraph</a:t>
            </a:r>
            <a:r>
              <a:rPr lang="zh-TW" altLang="en-US"/>
              <a:t> </a:t>
            </a:r>
            <a:r>
              <a:rPr lang="en-US" altLang="zh-TW"/>
              <a:t>Text</a:t>
            </a:r>
            <a:endParaRPr lang="en-US"/>
          </a:p>
        </p:txBody>
      </p:sp>
      <p:sp>
        <p:nvSpPr>
          <p:cNvPr id="17" name="Date Placeholder 18">
            <a:extLst>
              <a:ext uri="{FF2B5EF4-FFF2-40B4-BE49-F238E27FC236}">
                <a16:creationId xmlns:a16="http://schemas.microsoft.com/office/drawing/2014/main" id="{C6CEFE08-3A21-EBFA-FE83-E78F1FBDD117}"/>
              </a:ext>
            </a:extLst>
          </p:cNvPr>
          <p:cNvSpPr>
            <a:spLocks noGrp="1"/>
          </p:cNvSpPr>
          <p:nvPr>
            <p:ph type="dt" sz="half" idx="2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9" name="Footer Placeholder 8">
            <a:extLst>
              <a:ext uri="{FF2B5EF4-FFF2-40B4-BE49-F238E27FC236}">
                <a16:creationId xmlns:a16="http://schemas.microsoft.com/office/drawing/2014/main" id="{9E30AFBE-92F1-2BD6-C48C-C84C336748E2}"/>
              </a:ext>
            </a:extLst>
          </p:cNvPr>
          <p:cNvSpPr>
            <a:spLocks noGrp="1"/>
          </p:cNvSpPr>
          <p:nvPr>
            <p:ph type="ftr" sz="quarter" idx="21"/>
          </p:nvPr>
        </p:nvSpPr>
        <p:spPr>
          <a:xfrm>
            <a:off x="442913" y="6471920"/>
            <a:ext cx="8254628" cy="249555"/>
          </a:xfrm>
          <a:prstGeom prst="rect">
            <a:avLst/>
          </a:prstGeom>
        </p:spPr>
        <p:txBody>
          <a:bodyPr/>
          <a:lstStyle>
            <a:lvl1pPr>
              <a:defRPr b="0" i="0">
                <a:solidFill>
                  <a:schemeClr val="bg1"/>
                </a:solidFill>
                <a:latin typeface="Bernina Sans Offc" panose="02000000000000000000" pitchFamily="2" charset="77"/>
              </a:defRPr>
            </a:lvl1pPr>
          </a:lstStyle>
          <a:p>
            <a:r>
              <a:rPr lang="en-US"/>
              <a:t>CONFIDENTIAL</a:t>
            </a:r>
          </a:p>
        </p:txBody>
      </p:sp>
      <p:sp>
        <p:nvSpPr>
          <p:cNvPr id="4" name="Slide Number Placeholder 5">
            <a:extLst>
              <a:ext uri="{FF2B5EF4-FFF2-40B4-BE49-F238E27FC236}">
                <a16:creationId xmlns:a16="http://schemas.microsoft.com/office/drawing/2014/main" id="{4B82D176-38EC-0735-4268-BB589F96A525}"/>
              </a:ext>
            </a:extLst>
          </p:cNvPr>
          <p:cNvSpPr>
            <a:spLocks noGrp="1"/>
          </p:cNvSpPr>
          <p:nvPr>
            <p:ph type="sldNum" sz="quarter" idx="4"/>
          </p:nvPr>
        </p:nvSpPr>
        <p:spPr>
          <a:xfrm>
            <a:off x="11417212" y="6487290"/>
            <a:ext cx="410527" cy="246221"/>
          </a:xfrm>
          <a:prstGeom prst="rect">
            <a:avLst/>
          </a:prstGeom>
        </p:spPr>
        <p:txBody>
          <a:bodyPr vert="horz" lIns="91440" tIns="45720" rIns="91440" bIns="45720" rtlCol="0" anchor="ctr">
            <a:spAutoFit/>
          </a:bodyPr>
          <a:lstStyle>
            <a:lvl1pPr algn="l">
              <a:defRPr sz="1000"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cxnSp>
        <p:nvCxnSpPr>
          <p:cNvPr id="7" name="Straight Connector 6">
            <a:extLst>
              <a:ext uri="{FF2B5EF4-FFF2-40B4-BE49-F238E27FC236}">
                <a16:creationId xmlns:a16="http://schemas.microsoft.com/office/drawing/2014/main" id="{601FD590-E70A-35F1-5F6D-1826D5AEB5FD}"/>
              </a:ext>
            </a:extLst>
          </p:cNvPr>
          <p:cNvCxnSpPr>
            <a:cxnSpLocks/>
          </p:cNvCxnSpPr>
          <p:nvPr userDrawn="1"/>
        </p:nvCxnSpPr>
        <p:spPr>
          <a:xfrm>
            <a:off x="11379451" y="6503720"/>
            <a:ext cx="0" cy="21336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2961E9D0-65B1-D832-7856-21BC1C55670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21994349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ECAB02B0-60FA-FA31-8B61-43C4A832F091}"/>
              </a:ext>
            </a:extLst>
          </p:cNvPr>
          <p:cNvPicPr>
            <a:picLocks noChangeAspect="1"/>
          </p:cNvPicPr>
          <p:nvPr userDrawn="1"/>
        </p:nvPicPr>
        <p:blipFill rotWithShape="1">
          <a:blip r:embed="rId2"/>
          <a:srcRect l="3376" t="638" r="4927" b="8079"/>
          <a:stretch/>
        </p:blipFill>
        <p:spPr>
          <a:xfrm>
            <a:off x="-115379" y="-45693"/>
            <a:ext cx="12335156" cy="6907053"/>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46FC1E1D-475F-D997-04E7-992DD92CE22C}"/>
              </a:ext>
            </a:extLst>
          </p:cNvPr>
          <p:cNvPicPr>
            <a:picLocks noChangeAspect="1"/>
          </p:cNvPicPr>
          <p:nvPr userDrawn="1"/>
        </p:nvPicPr>
        <p:blipFill rotWithShape="1">
          <a:blip r:embed="rId3"/>
          <a:srcRect t="2795" b="2885"/>
          <a:stretch/>
        </p:blipFill>
        <p:spPr>
          <a:xfrm>
            <a:off x="-143156" y="-45693"/>
            <a:ext cx="12335156" cy="6544456"/>
          </a:xfrm>
          <a:prstGeom prst="rect">
            <a:avLst/>
          </a:prstGeom>
        </p:spPr>
      </p:pic>
      <p:pic>
        <p:nvPicPr>
          <p:cNvPr id="8" name="Picture 7" descr="Shape&#10;&#10;Description automatically generated">
            <a:extLst>
              <a:ext uri="{FF2B5EF4-FFF2-40B4-BE49-F238E27FC236}">
                <a16:creationId xmlns:a16="http://schemas.microsoft.com/office/drawing/2014/main" id="{3EFF8F84-D541-4347-7395-AB7474D9E66B}"/>
              </a:ext>
            </a:extLst>
          </p:cNvPr>
          <p:cNvPicPr>
            <a:picLocks noChangeAspect="1"/>
          </p:cNvPicPr>
          <p:nvPr userDrawn="1"/>
        </p:nvPicPr>
        <p:blipFill>
          <a:blip r:embed="rId4"/>
          <a:stretch>
            <a:fillRect/>
          </a:stretch>
        </p:blipFill>
        <p:spPr>
          <a:xfrm>
            <a:off x="27777" y="0"/>
            <a:ext cx="12192000" cy="6858000"/>
          </a:xfrm>
          <a:prstGeom prst="rect">
            <a:avLst/>
          </a:prstGeom>
        </p:spPr>
      </p:pic>
      <p:sp>
        <p:nvSpPr>
          <p:cNvPr id="9" name="Rectangle 8">
            <a:extLst>
              <a:ext uri="{FF2B5EF4-FFF2-40B4-BE49-F238E27FC236}">
                <a16:creationId xmlns:a16="http://schemas.microsoft.com/office/drawing/2014/main" id="{F33AED4C-A342-8093-0DFA-DCCC3FB8F6D8}"/>
              </a:ext>
            </a:extLst>
          </p:cNvPr>
          <p:cNvSpPr/>
          <p:nvPr userDrawn="1"/>
        </p:nvSpPr>
        <p:spPr>
          <a:xfrm>
            <a:off x="3043394" y="2105087"/>
            <a:ext cx="5647894" cy="2371125"/>
          </a:xfrm>
          <a:prstGeom prst="rect">
            <a:avLst/>
          </a:prstGeom>
          <a:solidFill>
            <a:schemeClr val="bg1"/>
          </a:solidFill>
          <a:ln>
            <a:noFill/>
          </a:ln>
          <a:effectLst>
            <a:outerShdw blurRad="235545" sx="104000" sy="104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indent="0" algn="ctr" defTabSz="914400" rtl="0" eaLnBrk="1" fontAlgn="auto" latinLnBrk="0" hangingPunct="1">
              <a:lnSpc>
                <a:spcPct val="100000"/>
              </a:lnSpc>
              <a:spcBef>
                <a:spcPts val="0"/>
              </a:spcBef>
              <a:spcAft>
                <a:spcPts val="0"/>
              </a:spcAft>
              <a:buClrTx/>
              <a:buSzTx/>
              <a:buFontTx/>
              <a:buNone/>
              <a:tabLst/>
            </a:pPr>
            <a:endParaRPr kumimoji="0" lang="en-US" sz="900" b="0" i="0" u="none" strike="noStrike" kern="1200" cap="none" spc="150" normalizeH="0" baseline="0" noProof="0">
              <a:ln>
                <a:noFill/>
              </a:ln>
              <a:solidFill>
                <a:srgbClr val="FFFFFF"/>
              </a:solidFill>
              <a:effectLst/>
              <a:uLnTx/>
              <a:uFillTx/>
              <a:latin typeface="Bernina Sans Offc" panose="02000000000000000000" pitchFamily="2" charset="77"/>
              <a:ea typeface="+mn-ea"/>
              <a:cs typeface="+mn-cs"/>
            </a:endParaRPr>
          </a:p>
        </p:txBody>
      </p:sp>
      <p:pic>
        <p:nvPicPr>
          <p:cNvPr id="38" name="Graphic 37">
            <a:extLst>
              <a:ext uri="{FF2B5EF4-FFF2-40B4-BE49-F238E27FC236}">
                <a16:creationId xmlns:a16="http://schemas.microsoft.com/office/drawing/2014/main" id="{3B40274F-9310-F015-227C-D43961B923E9}"/>
              </a:ext>
            </a:extLst>
          </p:cNvPr>
          <p:cNvPicPr>
            <a:picLocks noChangeAspect="1"/>
          </p:cNvPicPr>
          <p:nvPr userDrawn="1"/>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569451" y="2924721"/>
            <a:ext cx="2595781" cy="458587"/>
          </a:xfrm>
          <a:prstGeom prst="rect">
            <a:avLst/>
          </a:prstGeom>
        </p:spPr>
      </p:pic>
      <p:sp>
        <p:nvSpPr>
          <p:cNvPr id="15" name="TextBox 14">
            <a:extLst>
              <a:ext uri="{FF2B5EF4-FFF2-40B4-BE49-F238E27FC236}">
                <a16:creationId xmlns:a16="http://schemas.microsoft.com/office/drawing/2014/main" id="{D6099930-2AF8-56A8-030B-1A09A26F6A5D}"/>
              </a:ext>
            </a:extLst>
          </p:cNvPr>
          <p:cNvSpPr txBox="1"/>
          <p:nvPr userDrawn="1"/>
        </p:nvSpPr>
        <p:spPr>
          <a:xfrm>
            <a:off x="3981024" y="3520505"/>
            <a:ext cx="3772635" cy="307777"/>
          </a:xfrm>
          <a:prstGeom prst="rect">
            <a:avLst/>
          </a:prstGeom>
          <a:noFill/>
        </p:spPr>
        <p:txBody>
          <a:bodyPr wrap="square" rtlCol="0">
            <a:spAutoFit/>
          </a:bodyPr>
          <a:lstStyle/>
          <a:p>
            <a:pPr algn="ctr"/>
            <a:r>
              <a:rPr lang="en-CA" sz="1400" b="0" i="0" spc="150" baseline="0">
                <a:solidFill>
                  <a:schemeClr val="tx1"/>
                </a:solidFill>
                <a:latin typeface="Bernina Sans Offc" panose="02000000000000000000" pitchFamily="2" charset="77"/>
              </a:rPr>
              <a:t>CLOUD DONE RIGHT</a:t>
            </a:r>
          </a:p>
        </p:txBody>
      </p:sp>
    </p:spTree>
    <p:extLst>
      <p:ext uri="{BB962C8B-B14F-4D97-AF65-F5344CB8AC3E}">
        <p14:creationId xmlns:p14="http://schemas.microsoft.com/office/powerpoint/2010/main" val="2501380347"/>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B070A0-F7DE-1C2B-1005-3A00735BF13C}"/>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 name="Footer Placeholder 2">
            <a:extLst>
              <a:ext uri="{FF2B5EF4-FFF2-40B4-BE49-F238E27FC236}">
                <a16:creationId xmlns:a16="http://schemas.microsoft.com/office/drawing/2014/main" id="{B7374072-283F-3122-02EE-28D8AFB15E2F}"/>
              </a:ext>
            </a:extLst>
          </p:cNvPr>
          <p:cNvSpPr>
            <a:spLocks noGrp="1"/>
          </p:cNvSpPr>
          <p:nvPr>
            <p:ph type="ftr" sz="quarter" idx="11"/>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4" name="Slide Number Placeholder 3">
            <a:extLst>
              <a:ext uri="{FF2B5EF4-FFF2-40B4-BE49-F238E27FC236}">
                <a16:creationId xmlns:a16="http://schemas.microsoft.com/office/drawing/2014/main" id="{FFEFB93F-E39F-B739-9399-CA2A488177F3}"/>
              </a:ext>
            </a:extLst>
          </p:cNvPr>
          <p:cNvSpPr>
            <a:spLocks noGrp="1"/>
          </p:cNvSpPr>
          <p:nvPr>
            <p:ph type="sldNum" sz="quarter" idx="1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Tree>
    <p:extLst>
      <p:ext uri="{BB962C8B-B14F-4D97-AF65-F5344CB8AC3E}">
        <p14:creationId xmlns:p14="http://schemas.microsoft.com/office/powerpoint/2010/main" val="337961065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0A1EF22-91BD-AEDA-154A-5BD02598877D}"/>
              </a:ext>
            </a:extLst>
          </p:cNvPr>
          <p:cNvSpPr>
            <a:spLocks noGrp="1"/>
          </p:cNvSpPr>
          <p:nvPr>
            <p:ph type="title" hasCustomPrompt="1"/>
          </p:nvPr>
        </p:nvSpPr>
        <p:spPr/>
        <p:txBody>
          <a:bodyPr/>
          <a:lstStyle/>
          <a:p>
            <a:r>
              <a:rPr lang="en-US"/>
              <a:t>CLICK TO EDIT MASTER TITLE STYLE</a:t>
            </a:r>
          </a:p>
        </p:txBody>
      </p:sp>
      <p:sp>
        <p:nvSpPr>
          <p:cNvPr id="14" name="Text Placeholder 2">
            <a:extLst>
              <a:ext uri="{FF2B5EF4-FFF2-40B4-BE49-F238E27FC236}">
                <a16:creationId xmlns:a16="http://schemas.microsoft.com/office/drawing/2014/main" id="{3CDB1192-6647-C04E-C677-3094EF780E36}"/>
              </a:ext>
            </a:extLst>
          </p:cNvPr>
          <p:cNvSpPr>
            <a:spLocks noGrp="1"/>
          </p:cNvSpPr>
          <p:nvPr>
            <p:ph idx="1"/>
          </p:nvPr>
        </p:nvSpPr>
        <p:spPr>
          <a:xfrm>
            <a:off x="442912" y="1371599"/>
            <a:ext cx="11306175" cy="48656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276241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6B8759FB-B2A2-3940-9BAD-5ACAC76855CC}"/>
              </a:ext>
            </a:extLst>
          </p:cNvPr>
          <p:cNvPicPr>
            <a:picLocks noChangeAspect="1"/>
          </p:cNvPicPr>
          <p:nvPr userDrawn="1"/>
        </p:nvPicPr>
        <p:blipFill rotWithShape="1">
          <a:blip r:embed="rId2"/>
          <a:srcRect r="524" b="6984"/>
          <a:stretch/>
        </p:blipFill>
        <p:spPr>
          <a:xfrm>
            <a:off x="-1" y="-1"/>
            <a:ext cx="12192001" cy="6858001"/>
          </a:xfrm>
          <a:prstGeom prst="rect">
            <a:avLst/>
          </a:prstGeom>
        </p:spPr>
      </p:pic>
      <p:pic>
        <p:nvPicPr>
          <p:cNvPr id="7" name="Graphic 6">
            <a:extLst>
              <a:ext uri="{FF2B5EF4-FFF2-40B4-BE49-F238E27FC236}">
                <a16:creationId xmlns:a16="http://schemas.microsoft.com/office/drawing/2014/main" id="{4AC4185A-6784-2802-96E6-39318BE0A7D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0" y="2243666"/>
            <a:ext cx="12192000" cy="1185333"/>
          </a:xfrm>
          <a:prstGeom prst="rect">
            <a:avLst/>
          </a:prstGeom>
        </p:spPr>
      </p:pic>
      <p:sp>
        <p:nvSpPr>
          <p:cNvPr id="6" name="Rectangle 5">
            <a:extLst>
              <a:ext uri="{FF2B5EF4-FFF2-40B4-BE49-F238E27FC236}">
                <a16:creationId xmlns:a16="http://schemas.microsoft.com/office/drawing/2014/main" id="{12A97EB3-1EF5-788C-B6DE-6922C27A4033}"/>
              </a:ext>
            </a:extLst>
          </p:cNvPr>
          <p:cNvSpPr/>
          <p:nvPr userDrawn="1"/>
        </p:nvSpPr>
        <p:spPr>
          <a:xfrm>
            <a:off x="0" y="3025886"/>
            <a:ext cx="12192000" cy="3832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3087042"/>
            <a:ext cx="7603807" cy="1990616"/>
          </a:xfrm>
        </p:spPr>
        <p:txBody>
          <a:bodyPr bIns="180000" anchor="b">
            <a:noAutofit/>
          </a:bodyPr>
          <a:lstStyle>
            <a:lvl1pPr algn="l">
              <a:defRPr lang="en-US" sz="4400" b="1" i="0" kern="1200" dirty="0">
                <a:gradFill flip="none" rotWithShape="1">
                  <a:gsLst>
                    <a:gs pos="100000">
                      <a:srgbClr val="1696FF"/>
                    </a:gs>
                    <a:gs pos="0">
                      <a:srgbClr val="7049FE"/>
                    </a:gs>
                  </a:gsLst>
                  <a:lin ang="10800000" scaled="1"/>
                  <a:tileRect/>
                </a:gradFill>
                <a:latin typeface="Bernina Sans Offc" panose="02000000000000000000" pitchFamily="2" charset="77"/>
                <a:ea typeface="Bernina Sans Offc" panose="02000000000000000000" pitchFamily="2" charset="77"/>
                <a:cs typeface="Bernina Sans Offc" panose="02000000000000000000" pitchFamily="2" charset="77"/>
              </a:defRPr>
            </a:lvl1p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Add Divider Title</a:t>
            </a:r>
          </a:p>
        </p:txBody>
      </p:sp>
      <p:sp>
        <p:nvSpPr>
          <p:cNvPr id="3" name="Subtitle 2">
            <a:extLst>
              <a:ext uri="{FF2B5EF4-FFF2-40B4-BE49-F238E27FC236}">
                <a16:creationId xmlns:a16="http://schemas.microsoft.com/office/drawing/2014/main" id="{7C856E1A-64FA-C142-A76E-B4CBC97D8F2F}"/>
              </a:ext>
            </a:extLst>
          </p:cNvPr>
          <p:cNvSpPr>
            <a:spLocks noGrp="1"/>
          </p:cNvSpPr>
          <p:nvPr>
            <p:ph type="subTitle" idx="1" hasCustomPrompt="1"/>
          </p:nvPr>
        </p:nvSpPr>
        <p:spPr>
          <a:xfrm>
            <a:off x="442913" y="5077658"/>
            <a:ext cx="7603807" cy="1169762"/>
          </a:xfrm>
        </p:spPr>
        <p:txBody>
          <a:bodyPr tIns="180000">
            <a:noAutofit/>
          </a:bodyPr>
          <a:lstStyle>
            <a:lvl1pPr marL="0" indent="0" algn="l">
              <a:lnSpc>
                <a:spcPct val="100000"/>
              </a:lnSpc>
              <a:buNone/>
              <a:defRPr sz="2400" b="0" i="0">
                <a:solidFill>
                  <a:schemeClr val="tx1"/>
                </a:solidFill>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Add Optional Subtitle</a:t>
            </a:r>
            <a:r>
              <a:rPr lang="zh-TW" altLang="en-US"/>
              <a:t> </a:t>
            </a:r>
            <a:r>
              <a:rPr lang="en-US" altLang="zh-TW"/>
              <a:t>or</a:t>
            </a:r>
            <a:r>
              <a:rPr lang="zh-TW" altLang="en-US"/>
              <a:t> </a:t>
            </a:r>
            <a:r>
              <a:rPr lang="en-US" altLang="zh-TW"/>
              <a:t>Date</a:t>
            </a:r>
            <a:endParaRPr lang="en-US"/>
          </a:p>
        </p:txBody>
      </p:sp>
      <p:pic>
        <p:nvPicPr>
          <p:cNvPr id="8" name="Graphic 7">
            <a:extLst>
              <a:ext uri="{FF2B5EF4-FFF2-40B4-BE49-F238E27FC236}">
                <a16:creationId xmlns:a16="http://schemas.microsoft.com/office/drawing/2014/main" id="{E037BEF3-F8F9-FAAE-8112-FF9F1BA99E1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42912" y="2836332"/>
            <a:ext cx="2310845" cy="403482"/>
          </a:xfrm>
          <a:prstGeom prst="rect">
            <a:avLst/>
          </a:prstGeom>
        </p:spPr>
      </p:pic>
    </p:spTree>
    <p:extLst>
      <p:ext uri="{BB962C8B-B14F-4D97-AF65-F5344CB8AC3E}">
        <p14:creationId xmlns:p14="http://schemas.microsoft.com/office/powerpoint/2010/main" val="16357658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2109145"/>
            <a:ext cx="7603807" cy="2262206"/>
          </a:xfrm>
        </p:spPr>
        <p:txBody>
          <a:bodyPr bIns="180000" anchor="b">
            <a:noAutofit/>
          </a:bodyPr>
          <a:lstStyle>
            <a:lvl1pPr algn="l">
              <a:defRPr sz="4400" b="0" i="0">
                <a:latin typeface="Bernina Sans Offc" panose="02000000000000000000" pitchFamily="2" charset="77"/>
              </a:defRPr>
            </a:lvl1pPr>
          </a:lstStyle>
          <a:p>
            <a:r>
              <a:rPr lang="en-US"/>
              <a:t>Add Presentation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p:txBody>
          <a:bodyPr/>
          <a:lstStyle/>
          <a:p>
            <a:fld id="{3FD16828-2A11-DF4A-9BF9-CD3425981CD4}" type="datetimeFigureOut">
              <a:rPr lang="en-US" smtClean="0"/>
              <a:t>7/11/2024</a:t>
            </a:fld>
            <a:endParaRPr lang="en-US"/>
          </a:p>
        </p:txBody>
      </p:sp>
      <p:pic>
        <p:nvPicPr>
          <p:cNvPr id="14" name="Graphic 13">
            <a:extLst>
              <a:ext uri="{FF2B5EF4-FFF2-40B4-BE49-F238E27FC236}">
                <a16:creationId xmlns:a16="http://schemas.microsoft.com/office/drawing/2014/main" id="{AD1072A6-A74E-F956-C244-3F9A9BE9C7E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30045" y="1251855"/>
            <a:ext cx="2265340" cy="395536"/>
          </a:xfrm>
          <a:prstGeom prst="rect">
            <a:avLst/>
          </a:prstGeom>
        </p:spPr>
      </p:pic>
      <p:pic>
        <p:nvPicPr>
          <p:cNvPr id="5" name="Picture 4">
            <a:extLst>
              <a:ext uri="{FF2B5EF4-FFF2-40B4-BE49-F238E27FC236}">
                <a16:creationId xmlns:a16="http://schemas.microsoft.com/office/drawing/2014/main" id="{32F12C8B-F1E4-1398-C548-A629D2AA6FA9}"/>
              </a:ext>
            </a:extLst>
          </p:cNvPr>
          <p:cNvPicPr>
            <a:picLocks noChangeAspect="1"/>
          </p:cNvPicPr>
          <p:nvPr userDrawn="1"/>
        </p:nvPicPr>
        <p:blipFill>
          <a:blip r:embed="rId4"/>
          <a:stretch>
            <a:fillRect/>
          </a:stretch>
        </p:blipFill>
        <p:spPr>
          <a:xfrm>
            <a:off x="0" y="6000750"/>
            <a:ext cx="12192000" cy="857250"/>
          </a:xfrm>
          <a:prstGeom prst="rect">
            <a:avLst/>
          </a:prstGeom>
        </p:spPr>
      </p:pic>
      <p:sp>
        <p:nvSpPr>
          <p:cNvPr id="6" name="Subtitle 2">
            <a:extLst>
              <a:ext uri="{FF2B5EF4-FFF2-40B4-BE49-F238E27FC236}">
                <a16:creationId xmlns:a16="http://schemas.microsoft.com/office/drawing/2014/main" id="{17568E8E-9CF8-F6FB-AA9B-CF13610CA4B7}"/>
              </a:ext>
            </a:extLst>
          </p:cNvPr>
          <p:cNvSpPr>
            <a:spLocks noGrp="1"/>
          </p:cNvSpPr>
          <p:nvPr>
            <p:ph type="subTitle" idx="1" hasCustomPrompt="1"/>
          </p:nvPr>
        </p:nvSpPr>
        <p:spPr>
          <a:xfrm>
            <a:off x="442913" y="4371351"/>
            <a:ext cx="7603807" cy="1169762"/>
          </a:xfrm>
        </p:spPr>
        <p:txBody>
          <a:bodyPr tIns="180000">
            <a:noAutofit/>
          </a:bodyPr>
          <a:lstStyle>
            <a:lvl1pPr marL="0" indent="0" algn="l">
              <a:buNone/>
              <a:defRPr sz="2400" b="0" i="0">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Add Optional Subtitle or Date</a:t>
            </a:r>
            <a:endParaRPr lang="en-US"/>
          </a:p>
        </p:txBody>
      </p:sp>
    </p:spTree>
    <p:extLst>
      <p:ext uri="{BB962C8B-B14F-4D97-AF65-F5344CB8AC3E}">
        <p14:creationId xmlns:p14="http://schemas.microsoft.com/office/powerpoint/2010/main" val="115826393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B1B4-3C0C-3E4E-94F1-AC47228A691F}"/>
              </a:ext>
            </a:extLst>
          </p:cNvPr>
          <p:cNvSpPr>
            <a:spLocks noGrp="1"/>
          </p:cNvSpPr>
          <p:nvPr>
            <p:ph type="ctrTitle" hasCustomPrompt="1"/>
          </p:nvPr>
        </p:nvSpPr>
        <p:spPr>
          <a:xfrm>
            <a:off x="442913" y="2109145"/>
            <a:ext cx="7603807" cy="2262206"/>
          </a:xfrm>
        </p:spPr>
        <p:txBody>
          <a:bodyPr bIns="180000" anchor="b">
            <a:noAutofit/>
          </a:bodyPr>
          <a:lstStyle>
            <a:lvl1pPr algn="l">
              <a:defRPr sz="4400" b="0" i="0">
                <a:latin typeface="Bernina Sans Offc" panose="02000000000000000000" pitchFamily="2" charset="77"/>
              </a:defRPr>
            </a:lvl1pPr>
          </a:lstStyle>
          <a:p>
            <a:r>
              <a:rPr lang="en-US"/>
              <a:t>Add Divider Title</a:t>
            </a:r>
          </a:p>
        </p:txBody>
      </p:sp>
      <p:sp>
        <p:nvSpPr>
          <p:cNvPr id="4" name="Date Placeholder 3">
            <a:extLst>
              <a:ext uri="{FF2B5EF4-FFF2-40B4-BE49-F238E27FC236}">
                <a16:creationId xmlns:a16="http://schemas.microsoft.com/office/drawing/2014/main" id="{615BFF97-F472-4E44-AA8E-88A749291CDF}"/>
              </a:ext>
            </a:extLst>
          </p:cNvPr>
          <p:cNvSpPr>
            <a:spLocks noGrp="1"/>
          </p:cNvSpPr>
          <p:nvPr>
            <p:ph type="dt" sz="half" idx="10"/>
          </p:nvPr>
        </p:nvSpPr>
        <p:spPr/>
        <p:txBody>
          <a:bodyPr/>
          <a:lstStyle/>
          <a:p>
            <a:fld id="{3FD16828-2A11-DF4A-9BF9-CD3425981CD4}" type="datetimeFigureOut">
              <a:rPr lang="en-US" smtClean="0"/>
              <a:t>7/11/2024</a:t>
            </a:fld>
            <a:endParaRPr lang="en-US"/>
          </a:p>
        </p:txBody>
      </p:sp>
      <p:pic>
        <p:nvPicPr>
          <p:cNvPr id="5" name="Picture 4">
            <a:extLst>
              <a:ext uri="{FF2B5EF4-FFF2-40B4-BE49-F238E27FC236}">
                <a16:creationId xmlns:a16="http://schemas.microsoft.com/office/drawing/2014/main" id="{32F12C8B-F1E4-1398-C548-A629D2AA6FA9}"/>
              </a:ext>
            </a:extLst>
          </p:cNvPr>
          <p:cNvPicPr>
            <a:picLocks noChangeAspect="1"/>
          </p:cNvPicPr>
          <p:nvPr userDrawn="1"/>
        </p:nvPicPr>
        <p:blipFill>
          <a:blip r:embed="rId2"/>
          <a:stretch>
            <a:fillRect/>
          </a:stretch>
        </p:blipFill>
        <p:spPr>
          <a:xfrm>
            <a:off x="0" y="6000750"/>
            <a:ext cx="12192000" cy="857250"/>
          </a:xfrm>
          <a:prstGeom prst="rect">
            <a:avLst/>
          </a:prstGeom>
        </p:spPr>
      </p:pic>
      <p:pic>
        <p:nvPicPr>
          <p:cNvPr id="6" name="Graphic 5">
            <a:extLst>
              <a:ext uri="{FF2B5EF4-FFF2-40B4-BE49-F238E27FC236}">
                <a16:creationId xmlns:a16="http://schemas.microsoft.com/office/drawing/2014/main" id="{0DB77266-005E-7CE4-CBB2-AFE182D691A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Subtitle 2">
            <a:extLst>
              <a:ext uri="{FF2B5EF4-FFF2-40B4-BE49-F238E27FC236}">
                <a16:creationId xmlns:a16="http://schemas.microsoft.com/office/drawing/2014/main" id="{7603ECFF-557A-19A5-E0D7-806B3ABDA219}"/>
              </a:ext>
            </a:extLst>
          </p:cNvPr>
          <p:cNvSpPr>
            <a:spLocks noGrp="1"/>
          </p:cNvSpPr>
          <p:nvPr>
            <p:ph type="subTitle" idx="1" hasCustomPrompt="1"/>
          </p:nvPr>
        </p:nvSpPr>
        <p:spPr>
          <a:xfrm>
            <a:off x="442913" y="4371351"/>
            <a:ext cx="7603807" cy="1169762"/>
          </a:xfrm>
        </p:spPr>
        <p:txBody>
          <a:bodyPr tIns="180000">
            <a:noAutofit/>
          </a:bodyPr>
          <a:lstStyle>
            <a:lvl1pPr marL="0" indent="0" algn="l">
              <a:buNone/>
              <a:defRPr sz="2400" b="0" i="0">
                <a:latin typeface="Bernina Sans Offc" panose="02000000000000000000"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atin typeface="+mn-lt"/>
              </a:rPr>
              <a:t>Add Optional Subtitle or Date</a:t>
            </a:r>
            <a:endParaRPr lang="en-US"/>
          </a:p>
        </p:txBody>
      </p:sp>
    </p:spTree>
    <p:extLst>
      <p:ext uri="{BB962C8B-B14F-4D97-AF65-F5344CB8AC3E}">
        <p14:creationId xmlns:p14="http://schemas.microsoft.com/office/powerpoint/2010/main" val="304874520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Multicolo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FAFC28-5728-2DEC-C326-FD3200BD7F15}"/>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379782422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 Blue 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1AAA7F9-01FE-3B89-5D9F-35C4E6F3E95A}"/>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26210103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 Blu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61F175-1884-3B9F-4BF7-AAD076D8026C}"/>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29438736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 Green">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2CA7ECC-D902-BF72-B9E4-542AFE691423}"/>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4015528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Purpl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CCA7735-A74D-A35A-D69D-87EDD716424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3" y="1412875"/>
            <a:ext cx="11306175"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noAutofit/>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29767062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B89CF-7472-4AF6-2E08-31CC541951F7}"/>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7" name="Text Placeholder 38">
            <a:extLst>
              <a:ext uri="{FF2B5EF4-FFF2-40B4-BE49-F238E27FC236}">
                <a16:creationId xmlns:a16="http://schemas.microsoft.com/office/drawing/2014/main" id="{50E4F5B0-5827-D62C-D0E3-C27CF7FA351C}"/>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8" name="Title 7">
            <a:extLst>
              <a:ext uri="{FF2B5EF4-FFF2-40B4-BE49-F238E27FC236}">
                <a16:creationId xmlns:a16="http://schemas.microsoft.com/office/drawing/2014/main" id="{A376AE53-5EE6-7628-8D0F-D3C5658DD447}"/>
              </a:ext>
            </a:extLst>
          </p:cNvPr>
          <p:cNvSpPr>
            <a:spLocks noGrp="1"/>
          </p:cNvSpPr>
          <p:nvPr>
            <p:ph type="title"/>
          </p:nvPr>
        </p:nvSpPr>
        <p:spPr/>
        <p:txBody>
          <a:bodyPr/>
          <a:lstStyle>
            <a:lvl1pPr>
              <a:lnSpc>
                <a:spcPct val="100000"/>
              </a:lnSpc>
              <a:defRPr b="0" i="0">
                <a:latin typeface="Bernina Sans Offc" panose="02000000000000000000" pitchFamily="2" charset="77"/>
              </a:defRPr>
            </a:lvl1pPr>
          </a:lstStyle>
          <a:p>
            <a:r>
              <a:rPr lang="en-US"/>
              <a:t>Click to edit Master title style</a:t>
            </a:r>
            <a:endParaRPr lang="en-CA"/>
          </a:p>
        </p:txBody>
      </p:sp>
    </p:spTree>
    <p:extLst>
      <p:ext uri="{BB962C8B-B14F-4D97-AF65-F5344CB8AC3E}">
        <p14:creationId xmlns:p14="http://schemas.microsoft.com/office/powerpoint/2010/main" val="108654807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A0DD16-4356-FBE4-3D61-3568D8C7CD53}"/>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grpSp>
        <p:nvGrpSpPr>
          <p:cNvPr id="23" name="Group 22">
            <a:extLst>
              <a:ext uri="{FF2B5EF4-FFF2-40B4-BE49-F238E27FC236}">
                <a16:creationId xmlns:a16="http://schemas.microsoft.com/office/drawing/2014/main" id="{F62126C3-DD99-63DE-F4F9-00D894E19359}"/>
              </a:ext>
            </a:extLst>
          </p:cNvPr>
          <p:cNvGrpSpPr/>
          <p:nvPr userDrawn="1"/>
        </p:nvGrpSpPr>
        <p:grpSpPr>
          <a:xfrm>
            <a:off x="4550672" y="7049448"/>
            <a:ext cx="7198416" cy="4783763"/>
            <a:chOff x="4550672" y="995659"/>
            <a:chExt cx="5477310" cy="3639989"/>
          </a:xfrm>
        </p:grpSpPr>
        <p:sp>
          <p:nvSpPr>
            <p:cNvPr id="14" name="Rounded Rectangle 13">
              <a:extLst>
                <a:ext uri="{FF2B5EF4-FFF2-40B4-BE49-F238E27FC236}">
                  <a16:creationId xmlns:a16="http://schemas.microsoft.com/office/drawing/2014/main" id="{0EF32DB2-8F87-BDBD-1428-E6B417EE8B26}"/>
                </a:ext>
              </a:extLst>
            </p:cNvPr>
            <p:cNvSpPr/>
            <p:nvPr userDrawn="1"/>
          </p:nvSpPr>
          <p:spPr>
            <a:xfrm>
              <a:off x="4550672" y="995659"/>
              <a:ext cx="5477310" cy="3639989"/>
            </a:xfrm>
            <a:prstGeom prst="roundRect">
              <a:avLst>
                <a:gd name="adj" fmla="val 2348"/>
              </a:avLst>
            </a:prstGeom>
            <a:solidFill>
              <a:srgbClr val="EBEBEB"/>
            </a:solidFill>
            <a:ln>
              <a:noFill/>
            </a:ln>
            <a:effectLst>
              <a:outerShdw blurRad="341176" dist="361228" dir="2700000" sx="96000" sy="96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grpSp>
          <p:nvGrpSpPr>
            <p:cNvPr id="15" name="Group 14">
              <a:extLst>
                <a:ext uri="{FF2B5EF4-FFF2-40B4-BE49-F238E27FC236}">
                  <a16:creationId xmlns:a16="http://schemas.microsoft.com/office/drawing/2014/main" id="{CD4ACA52-8DC6-9791-B201-96B99C10B259}"/>
                </a:ext>
              </a:extLst>
            </p:cNvPr>
            <p:cNvGrpSpPr/>
            <p:nvPr userDrawn="1"/>
          </p:nvGrpSpPr>
          <p:grpSpPr>
            <a:xfrm>
              <a:off x="4693081" y="1111773"/>
              <a:ext cx="539865" cy="132774"/>
              <a:chOff x="6875387" y="2061862"/>
              <a:chExt cx="703328" cy="172976"/>
            </a:xfrm>
          </p:grpSpPr>
          <p:sp>
            <p:nvSpPr>
              <p:cNvPr id="16" name="Oval 15">
                <a:extLst>
                  <a:ext uri="{FF2B5EF4-FFF2-40B4-BE49-F238E27FC236}">
                    <a16:creationId xmlns:a16="http://schemas.microsoft.com/office/drawing/2014/main" id="{8FDDE4DF-AA5D-5A46-D772-96B3EB4830A2}"/>
                  </a:ext>
                </a:extLst>
              </p:cNvPr>
              <p:cNvSpPr/>
              <p:nvPr userDrawn="1"/>
            </p:nvSpPr>
            <p:spPr>
              <a:xfrm>
                <a:off x="6875387" y="2061862"/>
                <a:ext cx="172976" cy="172976"/>
              </a:xfrm>
              <a:prstGeom prst="ellipse">
                <a:avLst/>
              </a:prstGeom>
              <a:solidFill>
                <a:srgbClr val="F43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sp>
            <p:nvSpPr>
              <p:cNvPr id="17" name="Oval 16">
                <a:extLst>
                  <a:ext uri="{FF2B5EF4-FFF2-40B4-BE49-F238E27FC236}">
                    <a16:creationId xmlns:a16="http://schemas.microsoft.com/office/drawing/2014/main" id="{7C397038-58A2-92E0-6D42-BC69E4CA0A5C}"/>
                  </a:ext>
                </a:extLst>
              </p:cNvPr>
              <p:cNvSpPr/>
              <p:nvPr userDrawn="1"/>
            </p:nvSpPr>
            <p:spPr>
              <a:xfrm>
                <a:off x="7140563" y="2061862"/>
                <a:ext cx="172976" cy="172976"/>
              </a:xfrm>
              <a:prstGeom prst="ellipse">
                <a:avLst/>
              </a:prstGeom>
              <a:solidFill>
                <a:srgbClr val="FD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sp>
            <p:nvSpPr>
              <p:cNvPr id="18" name="Oval 17">
                <a:extLst>
                  <a:ext uri="{FF2B5EF4-FFF2-40B4-BE49-F238E27FC236}">
                    <a16:creationId xmlns:a16="http://schemas.microsoft.com/office/drawing/2014/main" id="{085949FD-4370-7CEA-70DF-AD8E0A59B7D5}"/>
                  </a:ext>
                </a:extLst>
              </p:cNvPr>
              <p:cNvSpPr/>
              <p:nvPr userDrawn="1"/>
            </p:nvSpPr>
            <p:spPr>
              <a:xfrm>
                <a:off x="7405739" y="2061862"/>
                <a:ext cx="172976" cy="172976"/>
              </a:xfrm>
              <a:prstGeom prst="ellipse">
                <a:avLst/>
              </a:prstGeom>
              <a:solidFill>
                <a:srgbClr val="02D3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b="0" i="0">
                  <a:latin typeface="Bernina Sans Offc Light" pitchFamily="2" charset="0"/>
                </a:endParaRPr>
              </a:p>
            </p:txBody>
          </p:sp>
        </p:grpSp>
      </p:grpSp>
    </p:spTree>
    <p:extLst>
      <p:ext uri="{BB962C8B-B14F-4D97-AF65-F5344CB8AC3E}">
        <p14:creationId xmlns:p14="http://schemas.microsoft.com/office/powerpoint/2010/main" val="6395054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Side Title &amp;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910B94-4B6B-66ED-49A5-0C572BC851A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2" name="Title 1">
            <a:extLst>
              <a:ext uri="{FF2B5EF4-FFF2-40B4-BE49-F238E27FC236}">
                <a16:creationId xmlns:a16="http://schemas.microsoft.com/office/drawing/2014/main" id="{E89C257B-EF0C-E949-9C7D-6E10723FB444}"/>
              </a:ext>
            </a:extLst>
          </p:cNvPr>
          <p:cNvSpPr>
            <a:spLocks noGrp="1"/>
          </p:cNvSpPr>
          <p:nvPr>
            <p:ph type="title" hasCustomPrompt="1"/>
          </p:nvPr>
        </p:nvSpPr>
        <p:spPr>
          <a:xfrm>
            <a:off x="442913" y="441326"/>
            <a:ext cx="3946207" cy="5435600"/>
          </a:xfrm>
        </p:spPr>
        <p:txBody>
          <a:bodyPr anchor="ctr"/>
          <a:lstStyle>
            <a:lvl1pPr>
              <a:defRPr b="0" i="0">
                <a:latin typeface="Bernina Sans Offc" panose="02000000000000000000" pitchFamily="2" charset="77"/>
              </a:defRPr>
            </a:lvl1pPr>
          </a:lstStyle>
          <a:p>
            <a:r>
              <a:rPr lang="en-US"/>
              <a:t>Click to add title</a:t>
            </a:r>
          </a:p>
        </p:txBody>
      </p:sp>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734560" y="441325"/>
            <a:ext cx="7014528" cy="5435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Tree>
    <p:extLst>
      <p:ext uri="{BB962C8B-B14F-4D97-AF65-F5344CB8AC3E}">
        <p14:creationId xmlns:p14="http://schemas.microsoft.com/office/powerpoint/2010/main" val="25552032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910B94-4B6B-66ED-49A5-0C572BC851A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2" name="Title 1">
            <a:extLst>
              <a:ext uri="{FF2B5EF4-FFF2-40B4-BE49-F238E27FC236}">
                <a16:creationId xmlns:a16="http://schemas.microsoft.com/office/drawing/2014/main" id="{E89C257B-EF0C-E949-9C7D-6E10723FB444}"/>
              </a:ext>
            </a:extLst>
          </p:cNvPr>
          <p:cNvSpPr>
            <a:spLocks noGrp="1"/>
          </p:cNvSpPr>
          <p:nvPr>
            <p:ph type="title" hasCustomPrompt="1"/>
          </p:nvPr>
        </p:nvSpPr>
        <p:spPr>
          <a:xfrm>
            <a:off x="442913" y="441326"/>
            <a:ext cx="3946207" cy="5435600"/>
          </a:xfrm>
        </p:spPr>
        <p:txBody>
          <a:bodyPr anchor="ctr"/>
          <a:lstStyle>
            <a:lvl1pPr>
              <a:defRPr b="0" i="0">
                <a:latin typeface="Bernina Sans Offc" panose="02000000000000000000" pitchFamily="2" charset="77"/>
              </a:defRPr>
            </a:lvl1pPr>
          </a:lstStyle>
          <a:p>
            <a:r>
              <a:rPr lang="en-US"/>
              <a:t>Click to add title</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3" name="Text Placeholder 8">
            <a:extLst>
              <a:ext uri="{FF2B5EF4-FFF2-40B4-BE49-F238E27FC236}">
                <a16:creationId xmlns:a16="http://schemas.microsoft.com/office/drawing/2014/main" id="{7C61D097-FAFA-9F05-780F-EFA6464A2721}"/>
              </a:ext>
            </a:extLst>
          </p:cNvPr>
          <p:cNvSpPr>
            <a:spLocks noGrp="1"/>
          </p:cNvSpPr>
          <p:nvPr>
            <p:ph type="body" sz="quarter" idx="13" hasCustomPrompt="1"/>
          </p:nvPr>
        </p:nvSpPr>
        <p:spPr>
          <a:xfrm>
            <a:off x="4733924" y="441326"/>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First Item</a:t>
            </a:r>
          </a:p>
          <a:p>
            <a:pPr lvl="1"/>
            <a:r>
              <a:rPr lang="en-US"/>
              <a:t>Subtitle</a:t>
            </a:r>
            <a:endParaRPr lang="en-CA"/>
          </a:p>
        </p:txBody>
      </p:sp>
      <p:sp>
        <p:nvSpPr>
          <p:cNvPr id="8" name="Text Placeholder 8">
            <a:extLst>
              <a:ext uri="{FF2B5EF4-FFF2-40B4-BE49-F238E27FC236}">
                <a16:creationId xmlns:a16="http://schemas.microsoft.com/office/drawing/2014/main" id="{C0CE63DC-9F18-7605-CA2F-A74C1319F869}"/>
              </a:ext>
            </a:extLst>
          </p:cNvPr>
          <p:cNvSpPr>
            <a:spLocks noGrp="1"/>
          </p:cNvSpPr>
          <p:nvPr>
            <p:ph type="body" sz="quarter" idx="14" hasCustomPrompt="1"/>
          </p:nvPr>
        </p:nvSpPr>
        <p:spPr>
          <a:xfrm>
            <a:off x="4733924" y="1358677"/>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Second Item</a:t>
            </a:r>
          </a:p>
          <a:p>
            <a:pPr lvl="1"/>
            <a:r>
              <a:rPr lang="en-US"/>
              <a:t>Subtitle</a:t>
            </a:r>
            <a:endParaRPr lang="en-CA"/>
          </a:p>
        </p:txBody>
      </p:sp>
      <p:sp>
        <p:nvSpPr>
          <p:cNvPr id="16" name="Text Placeholder 8">
            <a:extLst>
              <a:ext uri="{FF2B5EF4-FFF2-40B4-BE49-F238E27FC236}">
                <a16:creationId xmlns:a16="http://schemas.microsoft.com/office/drawing/2014/main" id="{CD64D776-8555-31BB-1C38-8E983AD7F049}"/>
              </a:ext>
            </a:extLst>
          </p:cNvPr>
          <p:cNvSpPr>
            <a:spLocks noGrp="1"/>
          </p:cNvSpPr>
          <p:nvPr>
            <p:ph type="body" sz="quarter" idx="15" hasCustomPrompt="1"/>
          </p:nvPr>
        </p:nvSpPr>
        <p:spPr>
          <a:xfrm>
            <a:off x="4733924" y="2276028"/>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Third Item</a:t>
            </a:r>
          </a:p>
          <a:p>
            <a:pPr lvl="1"/>
            <a:r>
              <a:rPr lang="en-US"/>
              <a:t>Subtitle</a:t>
            </a:r>
            <a:endParaRPr lang="en-CA"/>
          </a:p>
        </p:txBody>
      </p:sp>
      <p:sp>
        <p:nvSpPr>
          <p:cNvPr id="17" name="Text Placeholder 8">
            <a:extLst>
              <a:ext uri="{FF2B5EF4-FFF2-40B4-BE49-F238E27FC236}">
                <a16:creationId xmlns:a16="http://schemas.microsoft.com/office/drawing/2014/main" id="{94D76870-D5E6-F74B-6CBE-B6B536E00424}"/>
              </a:ext>
            </a:extLst>
          </p:cNvPr>
          <p:cNvSpPr>
            <a:spLocks noGrp="1"/>
          </p:cNvSpPr>
          <p:nvPr>
            <p:ph type="body" sz="quarter" idx="16" hasCustomPrompt="1"/>
          </p:nvPr>
        </p:nvSpPr>
        <p:spPr>
          <a:xfrm>
            <a:off x="4733924" y="3193379"/>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Fourth Item</a:t>
            </a:r>
          </a:p>
          <a:p>
            <a:pPr lvl="1"/>
            <a:r>
              <a:rPr lang="en-US"/>
              <a:t>Subtitle</a:t>
            </a:r>
            <a:endParaRPr lang="en-CA"/>
          </a:p>
        </p:txBody>
      </p:sp>
      <p:sp>
        <p:nvSpPr>
          <p:cNvPr id="18" name="Text Placeholder 8">
            <a:extLst>
              <a:ext uri="{FF2B5EF4-FFF2-40B4-BE49-F238E27FC236}">
                <a16:creationId xmlns:a16="http://schemas.microsoft.com/office/drawing/2014/main" id="{E7A60F91-6756-CE67-76D7-22755E4C4A44}"/>
              </a:ext>
            </a:extLst>
          </p:cNvPr>
          <p:cNvSpPr>
            <a:spLocks noGrp="1"/>
          </p:cNvSpPr>
          <p:nvPr>
            <p:ph type="body" sz="quarter" idx="17" hasCustomPrompt="1"/>
          </p:nvPr>
        </p:nvSpPr>
        <p:spPr>
          <a:xfrm>
            <a:off x="4733924" y="4110730"/>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Fifth Item</a:t>
            </a:r>
          </a:p>
          <a:p>
            <a:pPr lvl="1"/>
            <a:r>
              <a:rPr lang="en-US"/>
              <a:t>Subtitle</a:t>
            </a:r>
            <a:endParaRPr lang="en-CA"/>
          </a:p>
        </p:txBody>
      </p:sp>
      <p:sp>
        <p:nvSpPr>
          <p:cNvPr id="19" name="Text Placeholder 8">
            <a:extLst>
              <a:ext uri="{FF2B5EF4-FFF2-40B4-BE49-F238E27FC236}">
                <a16:creationId xmlns:a16="http://schemas.microsoft.com/office/drawing/2014/main" id="{46962001-BD6B-8F56-A988-DED212CF9729}"/>
              </a:ext>
            </a:extLst>
          </p:cNvPr>
          <p:cNvSpPr>
            <a:spLocks noGrp="1"/>
          </p:cNvSpPr>
          <p:nvPr>
            <p:ph type="body" sz="quarter" idx="18" hasCustomPrompt="1"/>
          </p:nvPr>
        </p:nvSpPr>
        <p:spPr>
          <a:xfrm>
            <a:off x="4733924" y="5028080"/>
            <a:ext cx="7015163" cy="857250"/>
          </a:xfrm>
        </p:spPr>
        <p:txBody>
          <a:bodyPr anchor="ctr"/>
          <a:lstStyle>
            <a:lvl1pPr>
              <a:lnSpc>
                <a:spcPct val="100000"/>
              </a:lnSpc>
              <a:defRPr lang="en-US" sz="2000" b="0" i="0" kern="1200" dirty="0">
                <a:solidFill>
                  <a:schemeClr val="accent1"/>
                </a:solidFill>
                <a:latin typeface="Bernina Sans Offc" panose="02000000000000000000" pitchFamily="2" charset="77"/>
                <a:ea typeface="+mn-ea"/>
                <a:cs typeface="+mn-cs"/>
              </a:defRPr>
            </a:lvl1pPr>
            <a:lvl2pPr>
              <a:lnSpc>
                <a:spcPct val="100000"/>
              </a:lnSpc>
              <a:spcBef>
                <a:spcPts val="700"/>
              </a:spcBef>
              <a:defRPr sz="1400"/>
            </a:lvl2pPr>
          </a:lstStyle>
          <a:p>
            <a:pPr marL="0" lvl="0" indent="0" algn="l" defTabSz="914400" rtl="0" eaLnBrk="1" latinLnBrk="0" hangingPunct="1">
              <a:lnSpc>
                <a:spcPct val="100000"/>
              </a:lnSpc>
              <a:spcBef>
                <a:spcPts val="1000"/>
              </a:spcBef>
              <a:buSzPct val="80000"/>
              <a:buFont typeface="Wingdings" pitchFamily="2" charset="2"/>
              <a:buNone/>
            </a:pPr>
            <a:r>
              <a:rPr lang="en-US"/>
              <a:t>Sixth Item</a:t>
            </a:r>
          </a:p>
          <a:p>
            <a:pPr lvl="1"/>
            <a:r>
              <a:rPr lang="en-US"/>
              <a:t>Subtitle</a:t>
            </a:r>
            <a:endParaRPr lang="en-CA"/>
          </a:p>
        </p:txBody>
      </p:sp>
    </p:spTree>
    <p:extLst>
      <p:ext uri="{BB962C8B-B14F-4D97-AF65-F5344CB8AC3E}">
        <p14:creationId xmlns:p14="http://schemas.microsoft.com/office/powerpoint/2010/main" val="45023074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31B628-59E9-FE35-F987-74A08D8A441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25" name="Title 24">
            <a:extLst>
              <a:ext uri="{FF2B5EF4-FFF2-40B4-BE49-F238E27FC236}">
                <a16:creationId xmlns:a16="http://schemas.microsoft.com/office/drawing/2014/main" id="{6357364B-CEAA-54E0-4325-09CDDB041FF0}"/>
              </a:ext>
            </a:extLst>
          </p:cNvPr>
          <p:cNvSpPr>
            <a:spLocks noGrp="1"/>
          </p:cNvSpPr>
          <p:nvPr>
            <p:ph type="title"/>
          </p:nvPr>
        </p:nvSpPr>
        <p:spPr/>
        <p:txBody>
          <a:bodyPr/>
          <a:lstStyle>
            <a:lvl1pPr algn="ctr">
              <a:defRPr b="0" i="0">
                <a:latin typeface="Bernina Sans Offc" panose="02000000000000000000" pitchFamily="2" charset="77"/>
              </a:defRPr>
            </a:lvl1pPr>
          </a:lstStyle>
          <a:p>
            <a:r>
              <a:rPr lang="en-US"/>
              <a:t>Click to edit Master title style</a:t>
            </a:r>
            <a:endParaRPr lang="en-CA"/>
          </a:p>
        </p:txBody>
      </p:sp>
      <p:sp>
        <p:nvSpPr>
          <p:cNvPr id="28" name="Text Placeholder 38">
            <a:extLst>
              <a:ext uri="{FF2B5EF4-FFF2-40B4-BE49-F238E27FC236}">
                <a16:creationId xmlns:a16="http://schemas.microsoft.com/office/drawing/2014/main" id="{FE2F83D1-2B71-CC76-2687-BF760FA16BA5}"/>
              </a:ext>
            </a:extLst>
          </p:cNvPr>
          <p:cNvSpPr>
            <a:spLocks noGrp="1"/>
          </p:cNvSpPr>
          <p:nvPr>
            <p:ph type="body" sz="quarter" idx="19" hasCustomPrompt="1"/>
          </p:nvPr>
        </p:nvSpPr>
        <p:spPr>
          <a:xfrm>
            <a:off x="442913" y="908050"/>
            <a:ext cx="11306175" cy="360364"/>
          </a:xfrm>
        </p:spPr>
        <p:txBody>
          <a:bodyPr>
            <a:noAutofit/>
          </a:bodyPr>
          <a:lstStyle>
            <a:lvl1pPr marL="0" indent="0" algn="ctr">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grpSp>
        <p:nvGrpSpPr>
          <p:cNvPr id="2" name="Group 1">
            <a:extLst>
              <a:ext uri="{FF2B5EF4-FFF2-40B4-BE49-F238E27FC236}">
                <a16:creationId xmlns:a16="http://schemas.microsoft.com/office/drawing/2014/main" id="{2A64C599-EE7F-2C9F-6FE4-5D112AD53681}"/>
              </a:ext>
            </a:extLst>
          </p:cNvPr>
          <p:cNvGrpSpPr/>
          <p:nvPr userDrawn="1"/>
        </p:nvGrpSpPr>
        <p:grpSpPr>
          <a:xfrm>
            <a:off x="12328207" y="-10758"/>
            <a:ext cx="1973057" cy="1443318"/>
            <a:chOff x="12328207" y="-10758"/>
            <a:chExt cx="1973057" cy="1443318"/>
          </a:xfrm>
        </p:grpSpPr>
        <p:sp>
          <p:nvSpPr>
            <p:cNvPr id="8" name="Rectangle 14">
              <a:extLst>
                <a:ext uri="{FF2B5EF4-FFF2-40B4-BE49-F238E27FC236}">
                  <a16:creationId xmlns:a16="http://schemas.microsoft.com/office/drawing/2014/main" id="{C8F49261-13AC-8796-D971-15F0480CCC22}"/>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0" name="Rectangle 9">
              <a:extLst>
                <a:ext uri="{FF2B5EF4-FFF2-40B4-BE49-F238E27FC236}">
                  <a16:creationId xmlns:a16="http://schemas.microsoft.com/office/drawing/2014/main" id="{8FAA883B-2F80-6A52-A82E-D4050DE13E7D}"/>
                </a:ext>
              </a:extLst>
            </p:cNvPr>
            <p:cNvSpPr/>
            <p:nvPr userDrawn="1"/>
          </p:nvSpPr>
          <p:spPr>
            <a:xfrm>
              <a:off x="12423920" y="252710"/>
              <a:ext cx="1877344" cy="1179850"/>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Bernina Sans Offc Light" pitchFamily="2" charset="0"/>
                  <a:ea typeface="Raleway" charset="0"/>
                  <a:cs typeface="Raleway" charset="0"/>
                </a:rPr>
                <a:t>To Insert Icon:</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Click the photo icon to browse your library.</a:t>
              </a:r>
            </a:p>
            <a:p>
              <a:pPr marL="93663" marR="0" indent="-93663" algn="l" defTabSz="914400" rtl="0" eaLnBrk="1" fontAlgn="auto" latinLnBrk="0" hangingPunct="1">
                <a:lnSpc>
                  <a:spcPct val="100000"/>
                </a:lnSpc>
                <a:spcBef>
                  <a:spcPts val="0"/>
                </a:spcBef>
                <a:spcAft>
                  <a:spcPts val="300"/>
                </a:spcAft>
                <a:buClrTx/>
                <a:buSzTx/>
                <a:buFont typeface="Wingdings" charset="2"/>
                <a:buChar char="§"/>
                <a:tabLst/>
                <a:defRPr/>
              </a:pPr>
              <a:endParaRPr lang="en-US" sz="900" b="0" i="0" kern="1200">
                <a:solidFill>
                  <a:srgbClr val="464B54"/>
                </a:solidFill>
                <a:latin typeface="Bernina Sans Offc Light" pitchFamily="2" charset="0"/>
                <a:ea typeface="Raleway" charset="0"/>
                <a:cs typeface="Raleway" charset="0"/>
              </a:endParaRPr>
            </a:p>
          </p:txBody>
        </p:sp>
      </p:grpSp>
      <p:sp>
        <p:nvSpPr>
          <p:cNvPr id="3" name="Rectangle 2">
            <a:extLst>
              <a:ext uri="{FF2B5EF4-FFF2-40B4-BE49-F238E27FC236}">
                <a16:creationId xmlns:a16="http://schemas.microsoft.com/office/drawing/2014/main" id="{984F3062-A19D-114A-300B-72A0872F6599}"/>
              </a:ext>
            </a:extLst>
          </p:cNvPr>
          <p:cNvSpPr/>
          <p:nvPr userDrawn="1"/>
        </p:nvSpPr>
        <p:spPr>
          <a:xfrm>
            <a:off x="0" y="2099975"/>
            <a:ext cx="12192000" cy="2280706"/>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16" name="Oval 15">
            <a:extLst>
              <a:ext uri="{FF2B5EF4-FFF2-40B4-BE49-F238E27FC236}">
                <a16:creationId xmlns:a16="http://schemas.microsoft.com/office/drawing/2014/main" id="{7EAD0C8B-56A7-38E6-DAF6-275AB6767C7D}"/>
              </a:ext>
            </a:extLst>
          </p:cNvPr>
          <p:cNvSpPr/>
          <p:nvPr userDrawn="1"/>
        </p:nvSpPr>
        <p:spPr>
          <a:xfrm>
            <a:off x="8576845"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sp>
        <p:nvSpPr>
          <p:cNvPr id="17" name="Oval 16">
            <a:extLst>
              <a:ext uri="{FF2B5EF4-FFF2-40B4-BE49-F238E27FC236}">
                <a16:creationId xmlns:a16="http://schemas.microsoft.com/office/drawing/2014/main" id="{1CC8A2AB-85E4-F9BB-40BA-95D4FA921DEE}"/>
              </a:ext>
            </a:extLst>
          </p:cNvPr>
          <p:cNvSpPr/>
          <p:nvPr userDrawn="1"/>
        </p:nvSpPr>
        <p:spPr>
          <a:xfrm>
            <a:off x="2573432" y="1563604"/>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cxnSp>
        <p:nvCxnSpPr>
          <p:cNvPr id="18" name="Straight Connector 17">
            <a:extLst>
              <a:ext uri="{FF2B5EF4-FFF2-40B4-BE49-F238E27FC236}">
                <a16:creationId xmlns:a16="http://schemas.microsoft.com/office/drawing/2014/main" id="{2E1CDB25-816B-53AF-9A33-50A8E42BC27C}"/>
              </a:ext>
            </a:extLst>
          </p:cNvPr>
          <p:cNvCxnSpPr>
            <a:cxnSpLocks/>
          </p:cNvCxnSpPr>
          <p:nvPr userDrawn="1"/>
        </p:nvCxnSpPr>
        <p:spPr>
          <a:xfrm>
            <a:off x="6096000"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Picture Placeholder 21">
            <a:extLst>
              <a:ext uri="{FF2B5EF4-FFF2-40B4-BE49-F238E27FC236}">
                <a16:creationId xmlns:a16="http://schemas.microsoft.com/office/drawing/2014/main" id="{64A7DE4C-926D-60F9-2B34-03B05EB9FD3D}"/>
              </a:ext>
            </a:extLst>
          </p:cNvPr>
          <p:cNvSpPr>
            <a:spLocks noGrp="1"/>
          </p:cNvSpPr>
          <p:nvPr>
            <p:ph type="pic" sz="quarter" idx="20" hasCustomPrompt="1"/>
          </p:nvPr>
        </p:nvSpPr>
        <p:spPr>
          <a:xfrm>
            <a:off x="2729611" y="1720797"/>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20" name="Picture Placeholder 21">
            <a:extLst>
              <a:ext uri="{FF2B5EF4-FFF2-40B4-BE49-F238E27FC236}">
                <a16:creationId xmlns:a16="http://schemas.microsoft.com/office/drawing/2014/main" id="{BF2A5793-A145-E9E5-313D-F6447C773919}"/>
              </a:ext>
            </a:extLst>
          </p:cNvPr>
          <p:cNvSpPr>
            <a:spLocks noGrp="1"/>
          </p:cNvSpPr>
          <p:nvPr>
            <p:ph type="pic" sz="quarter" idx="21" hasCustomPrompt="1"/>
          </p:nvPr>
        </p:nvSpPr>
        <p:spPr>
          <a:xfrm>
            <a:off x="8733024" y="1806238"/>
            <a:ext cx="729364" cy="727336"/>
          </a:xfrm>
        </p:spPr>
        <p:txBody>
          <a:bodyPr anchor="ctr">
            <a:normAutofit/>
          </a:bodyPr>
          <a:lstStyle>
            <a:lvl1pPr marL="0" indent="0" algn="ctr">
              <a:buNone/>
              <a:defRPr sz="1050" b="0" i="0">
                <a:latin typeface="Bernina Sans Offc Light" pitchFamily="2" charset="0"/>
              </a:defRPr>
            </a:lvl1pPr>
          </a:lstStyle>
          <a:p>
            <a:r>
              <a:rPr lang="en-CA"/>
              <a:t>Insert Icon Here</a:t>
            </a:r>
          </a:p>
        </p:txBody>
      </p:sp>
      <p:sp>
        <p:nvSpPr>
          <p:cNvPr id="21" name="Text Placeholder 25">
            <a:extLst>
              <a:ext uri="{FF2B5EF4-FFF2-40B4-BE49-F238E27FC236}">
                <a16:creationId xmlns:a16="http://schemas.microsoft.com/office/drawing/2014/main" id="{D0D4F259-5011-50AD-FF88-5EB2EEC3E973}"/>
              </a:ext>
            </a:extLst>
          </p:cNvPr>
          <p:cNvSpPr>
            <a:spLocks noGrp="1"/>
          </p:cNvSpPr>
          <p:nvPr>
            <p:ph type="body" sz="quarter" idx="25" hasCustomPrompt="1"/>
          </p:nvPr>
        </p:nvSpPr>
        <p:spPr>
          <a:xfrm>
            <a:off x="443695" y="3029700"/>
            <a:ext cx="5301197" cy="2292468"/>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1"/>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24" name="Text Placeholder 25">
            <a:extLst>
              <a:ext uri="{FF2B5EF4-FFF2-40B4-BE49-F238E27FC236}">
                <a16:creationId xmlns:a16="http://schemas.microsoft.com/office/drawing/2014/main" id="{7B629553-C8B5-5B8A-5A49-2FED290BC8C7}"/>
              </a:ext>
            </a:extLst>
          </p:cNvPr>
          <p:cNvSpPr>
            <a:spLocks noGrp="1"/>
          </p:cNvSpPr>
          <p:nvPr>
            <p:ph type="body" sz="quarter" idx="26" hasCustomPrompt="1"/>
          </p:nvPr>
        </p:nvSpPr>
        <p:spPr>
          <a:xfrm>
            <a:off x="6447108" y="3029700"/>
            <a:ext cx="5301197" cy="2292468"/>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2"/>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Tree>
    <p:extLst>
      <p:ext uri="{BB962C8B-B14F-4D97-AF65-F5344CB8AC3E}">
        <p14:creationId xmlns:p14="http://schemas.microsoft.com/office/powerpoint/2010/main" val="15489995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31B628-59E9-FE35-F987-74A08D8A441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25" name="Title 24">
            <a:extLst>
              <a:ext uri="{FF2B5EF4-FFF2-40B4-BE49-F238E27FC236}">
                <a16:creationId xmlns:a16="http://schemas.microsoft.com/office/drawing/2014/main" id="{6357364B-CEAA-54E0-4325-09CDDB041FF0}"/>
              </a:ext>
            </a:extLst>
          </p:cNvPr>
          <p:cNvSpPr>
            <a:spLocks noGrp="1"/>
          </p:cNvSpPr>
          <p:nvPr>
            <p:ph type="title"/>
          </p:nvPr>
        </p:nvSpPr>
        <p:spPr/>
        <p:txBody>
          <a:bodyPr/>
          <a:lstStyle>
            <a:lvl1pPr algn="ctr">
              <a:defRPr b="0" i="0">
                <a:latin typeface="Bernina Sans Offc" panose="02000000000000000000" pitchFamily="2" charset="77"/>
              </a:defRPr>
            </a:lvl1pPr>
          </a:lstStyle>
          <a:p>
            <a:r>
              <a:rPr lang="en-US"/>
              <a:t>Click to edit Master title style</a:t>
            </a:r>
            <a:endParaRPr lang="en-CA"/>
          </a:p>
        </p:txBody>
      </p:sp>
      <p:sp>
        <p:nvSpPr>
          <p:cNvPr id="28" name="Text Placeholder 38">
            <a:extLst>
              <a:ext uri="{FF2B5EF4-FFF2-40B4-BE49-F238E27FC236}">
                <a16:creationId xmlns:a16="http://schemas.microsoft.com/office/drawing/2014/main" id="{FE2F83D1-2B71-CC76-2687-BF760FA16BA5}"/>
              </a:ext>
            </a:extLst>
          </p:cNvPr>
          <p:cNvSpPr>
            <a:spLocks noGrp="1"/>
          </p:cNvSpPr>
          <p:nvPr>
            <p:ph type="body" sz="quarter" idx="19" hasCustomPrompt="1"/>
          </p:nvPr>
        </p:nvSpPr>
        <p:spPr>
          <a:xfrm>
            <a:off x="442913" y="908050"/>
            <a:ext cx="11306175" cy="360364"/>
          </a:xfrm>
        </p:spPr>
        <p:txBody>
          <a:bodyPr>
            <a:noAutofit/>
          </a:bodyPr>
          <a:lstStyle>
            <a:lvl1pPr marL="0" indent="0" algn="ctr">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grpSp>
        <p:nvGrpSpPr>
          <p:cNvPr id="2" name="Group 1">
            <a:extLst>
              <a:ext uri="{FF2B5EF4-FFF2-40B4-BE49-F238E27FC236}">
                <a16:creationId xmlns:a16="http://schemas.microsoft.com/office/drawing/2014/main" id="{2A64C599-EE7F-2C9F-6FE4-5D112AD53681}"/>
              </a:ext>
            </a:extLst>
          </p:cNvPr>
          <p:cNvGrpSpPr/>
          <p:nvPr userDrawn="1"/>
        </p:nvGrpSpPr>
        <p:grpSpPr>
          <a:xfrm>
            <a:off x="12328207" y="-10758"/>
            <a:ext cx="1973057" cy="1443318"/>
            <a:chOff x="12328207" y="-10758"/>
            <a:chExt cx="1973057" cy="1443318"/>
          </a:xfrm>
        </p:grpSpPr>
        <p:sp>
          <p:nvSpPr>
            <p:cNvPr id="8" name="Rectangle 14">
              <a:extLst>
                <a:ext uri="{FF2B5EF4-FFF2-40B4-BE49-F238E27FC236}">
                  <a16:creationId xmlns:a16="http://schemas.microsoft.com/office/drawing/2014/main" id="{C8F49261-13AC-8796-D971-15F0480CCC22}"/>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0" name="Rectangle 9">
              <a:extLst>
                <a:ext uri="{FF2B5EF4-FFF2-40B4-BE49-F238E27FC236}">
                  <a16:creationId xmlns:a16="http://schemas.microsoft.com/office/drawing/2014/main" id="{8FAA883B-2F80-6A52-A82E-D4050DE13E7D}"/>
                </a:ext>
              </a:extLst>
            </p:cNvPr>
            <p:cNvSpPr/>
            <p:nvPr userDrawn="1"/>
          </p:nvSpPr>
          <p:spPr>
            <a:xfrm>
              <a:off x="12423920" y="252710"/>
              <a:ext cx="1877344" cy="1179850"/>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Bernina Sans Offc Light" pitchFamily="2" charset="0"/>
                  <a:ea typeface="Raleway" charset="0"/>
                  <a:cs typeface="Raleway" charset="0"/>
                </a:rPr>
                <a:t>To Insert Icon:</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Click the photo icon to browse your library.</a:t>
              </a:r>
            </a:p>
            <a:p>
              <a:pPr marL="93663" marR="0" indent="-93663" algn="l" defTabSz="914400" rtl="0" eaLnBrk="1" fontAlgn="auto" latinLnBrk="0" hangingPunct="1">
                <a:lnSpc>
                  <a:spcPct val="100000"/>
                </a:lnSpc>
                <a:spcBef>
                  <a:spcPts val="0"/>
                </a:spcBef>
                <a:spcAft>
                  <a:spcPts val="300"/>
                </a:spcAft>
                <a:buClrTx/>
                <a:buSzTx/>
                <a:buFont typeface="Wingdings" charset="2"/>
                <a:buChar char="§"/>
                <a:tabLst/>
                <a:defRPr/>
              </a:pPr>
              <a:endParaRPr lang="en-US" sz="900" b="0" i="0" kern="1200">
                <a:solidFill>
                  <a:srgbClr val="464B54"/>
                </a:solidFill>
                <a:latin typeface="Bernina Sans Offc Light" pitchFamily="2" charset="0"/>
                <a:ea typeface="Raleway" charset="0"/>
                <a:cs typeface="Raleway" charset="0"/>
              </a:endParaRPr>
            </a:p>
          </p:txBody>
        </p:sp>
      </p:grpSp>
      <p:sp>
        <p:nvSpPr>
          <p:cNvPr id="3" name="Rectangle 2">
            <a:extLst>
              <a:ext uri="{FF2B5EF4-FFF2-40B4-BE49-F238E27FC236}">
                <a16:creationId xmlns:a16="http://schemas.microsoft.com/office/drawing/2014/main" id="{A802952E-C807-CF42-5039-65CC0BAA68C6}"/>
              </a:ext>
            </a:extLst>
          </p:cNvPr>
          <p:cNvSpPr/>
          <p:nvPr userDrawn="1"/>
        </p:nvSpPr>
        <p:spPr>
          <a:xfrm>
            <a:off x="0" y="2185416"/>
            <a:ext cx="12192000" cy="2280706"/>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14" name="Oval 13">
            <a:extLst>
              <a:ext uri="{FF2B5EF4-FFF2-40B4-BE49-F238E27FC236}">
                <a16:creationId xmlns:a16="http://schemas.microsoft.com/office/drawing/2014/main" id="{EA8C48ED-94D1-C1A7-9F76-1957E72EBA07}"/>
              </a:ext>
            </a:extLst>
          </p:cNvPr>
          <p:cNvSpPr/>
          <p:nvPr userDrawn="1"/>
        </p:nvSpPr>
        <p:spPr>
          <a:xfrm>
            <a:off x="5575139"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sp>
        <p:nvSpPr>
          <p:cNvPr id="15" name="Oval 14">
            <a:extLst>
              <a:ext uri="{FF2B5EF4-FFF2-40B4-BE49-F238E27FC236}">
                <a16:creationId xmlns:a16="http://schemas.microsoft.com/office/drawing/2014/main" id="{EA05B225-75B1-9E42-9AAD-3C1B3ACCBE38}"/>
              </a:ext>
            </a:extLst>
          </p:cNvPr>
          <p:cNvSpPr/>
          <p:nvPr userDrawn="1"/>
        </p:nvSpPr>
        <p:spPr>
          <a:xfrm>
            <a:off x="1585896"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16" name="Oval 15">
            <a:extLst>
              <a:ext uri="{FF2B5EF4-FFF2-40B4-BE49-F238E27FC236}">
                <a16:creationId xmlns:a16="http://schemas.microsoft.com/office/drawing/2014/main" id="{D7FBD678-34AB-F120-7F6C-44D2B6275FCE}"/>
              </a:ext>
            </a:extLst>
          </p:cNvPr>
          <p:cNvSpPr/>
          <p:nvPr userDrawn="1"/>
        </p:nvSpPr>
        <p:spPr>
          <a:xfrm>
            <a:off x="9587299"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cxnSp>
        <p:nvCxnSpPr>
          <p:cNvPr id="18" name="Straight Connector 17">
            <a:extLst>
              <a:ext uri="{FF2B5EF4-FFF2-40B4-BE49-F238E27FC236}">
                <a16:creationId xmlns:a16="http://schemas.microsoft.com/office/drawing/2014/main" id="{7F7C8DC9-0DD6-7FA6-C11B-CE34113168BD}"/>
              </a:ext>
            </a:extLst>
          </p:cNvPr>
          <p:cNvCxnSpPr>
            <a:cxnSpLocks/>
          </p:cNvCxnSpPr>
          <p:nvPr userDrawn="1"/>
        </p:nvCxnSpPr>
        <p:spPr>
          <a:xfrm>
            <a:off x="4131214"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26E217A-36D5-D2BB-35AD-1C9758025274}"/>
              </a:ext>
            </a:extLst>
          </p:cNvPr>
          <p:cNvCxnSpPr>
            <a:cxnSpLocks/>
          </p:cNvCxnSpPr>
          <p:nvPr userDrawn="1"/>
        </p:nvCxnSpPr>
        <p:spPr>
          <a:xfrm>
            <a:off x="8060786"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 name="Picture Placeholder 21">
            <a:extLst>
              <a:ext uri="{FF2B5EF4-FFF2-40B4-BE49-F238E27FC236}">
                <a16:creationId xmlns:a16="http://schemas.microsoft.com/office/drawing/2014/main" id="{FAF550B5-15F2-8DBC-0F69-781B1EFDC561}"/>
              </a:ext>
            </a:extLst>
          </p:cNvPr>
          <p:cNvSpPr>
            <a:spLocks noGrp="1"/>
          </p:cNvSpPr>
          <p:nvPr>
            <p:ph type="pic" sz="quarter" idx="20" hasCustomPrompt="1"/>
          </p:nvPr>
        </p:nvSpPr>
        <p:spPr>
          <a:xfrm>
            <a:off x="1742075"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21" name="Picture Placeholder 21">
            <a:extLst>
              <a:ext uri="{FF2B5EF4-FFF2-40B4-BE49-F238E27FC236}">
                <a16:creationId xmlns:a16="http://schemas.microsoft.com/office/drawing/2014/main" id="{28A0CB74-1DB6-D6B6-41BF-95B40192FF96}"/>
              </a:ext>
            </a:extLst>
          </p:cNvPr>
          <p:cNvSpPr>
            <a:spLocks noGrp="1"/>
          </p:cNvSpPr>
          <p:nvPr>
            <p:ph type="pic" sz="quarter" idx="21" hasCustomPrompt="1"/>
          </p:nvPr>
        </p:nvSpPr>
        <p:spPr>
          <a:xfrm>
            <a:off x="5731318"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26" name="Picture Placeholder 21">
            <a:extLst>
              <a:ext uri="{FF2B5EF4-FFF2-40B4-BE49-F238E27FC236}">
                <a16:creationId xmlns:a16="http://schemas.microsoft.com/office/drawing/2014/main" id="{EEA278C9-C854-B80B-3373-286E0CDD1983}"/>
              </a:ext>
            </a:extLst>
          </p:cNvPr>
          <p:cNvSpPr>
            <a:spLocks noGrp="1"/>
          </p:cNvSpPr>
          <p:nvPr>
            <p:ph type="pic" sz="quarter" idx="22" hasCustomPrompt="1"/>
          </p:nvPr>
        </p:nvSpPr>
        <p:spPr>
          <a:xfrm>
            <a:off x="9743478"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27" name="Text Placeholder 25">
            <a:extLst>
              <a:ext uri="{FF2B5EF4-FFF2-40B4-BE49-F238E27FC236}">
                <a16:creationId xmlns:a16="http://schemas.microsoft.com/office/drawing/2014/main" id="{056D5448-9BA6-2196-FE29-B600E0BDF2AC}"/>
              </a:ext>
            </a:extLst>
          </p:cNvPr>
          <p:cNvSpPr>
            <a:spLocks noGrp="1"/>
          </p:cNvSpPr>
          <p:nvPr>
            <p:ph type="body" sz="quarter" idx="13" hasCustomPrompt="1"/>
          </p:nvPr>
        </p:nvSpPr>
        <p:spPr>
          <a:xfrm>
            <a:off x="460544" y="3031039"/>
            <a:ext cx="34165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1"/>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29" name="Text Placeholder 25">
            <a:extLst>
              <a:ext uri="{FF2B5EF4-FFF2-40B4-BE49-F238E27FC236}">
                <a16:creationId xmlns:a16="http://schemas.microsoft.com/office/drawing/2014/main" id="{D3C6F71A-6815-4936-B2D7-8E452C7C1097}"/>
              </a:ext>
            </a:extLst>
          </p:cNvPr>
          <p:cNvSpPr>
            <a:spLocks noGrp="1"/>
          </p:cNvSpPr>
          <p:nvPr>
            <p:ph type="body" sz="quarter" idx="23" hasCustomPrompt="1"/>
          </p:nvPr>
        </p:nvSpPr>
        <p:spPr>
          <a:xfrm>
            <a:off x="4387746" y="3031039"/>
            <a:ext cx="34165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2"/>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30" name="Text Placeholder 25">
            <a:extLst>
              <a:ext uri="{FF2B5EF4-FFF2-40B4-BE49-F238E27FC236}">
                <a16:creationId xmlns:a16="http://schemas.microsoft.com/office/drawing/2014/main" id="{0850D75E-BE2C-4554-2ABD-3E09A4F92E29}"/>
              </a:ext>
            </a:extLst>
          </p:cNvPr>
          <p:cNvSpPr>
            <a:spLocks noGrp="1"/>
          </p:cNvSpPr>
          <p:nvPr>
            <p:ph type="body" sz="quarter" idx="24" hasCustomPrompt="1"/>
          </p:nvPr>
        </p:nvSpPr>
        <p:spPr>
          <a:xfrm>
            <a:off x="8314948" y="3031039"/>
            <a:ext cx="34165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3"/>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Tree>
    <p:extLst>
      <p:ext uri="{BB962C8B-B14F-4D97-AF65-F5344CB8AC3E}">
        <p14:creationId xmlns:p14="http://schemas.microsoft.com/office/powerpoint/2010/main" val="286155245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4 Column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431B628-59E9-FE35-F987-74A08D8A441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userDrawn="1">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userDrawn="1">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userDrawn="1">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25" name="Title 24">
            <a:extLst>
              <a:ext uri="{FF2B5EF4-FFF2-40B4-BE49-F238E27FC236}">
                <a16:creationId xmlns:a16="http://schemas.microsoft.com/office/drawing/2014/main" id="{6357364B-CEAA-54E0-4325-09CDDB041FF0}"/>
              </a:ext>
            </a:extLst>
          </p:cNvPr>
          <p:cNvSpPr>
            <a:spLocks noGrp="1"/>
          </p:cNvSpPr>
          <p:nvPr userDrawn="1">
            <p:ph type="title"/>
          </p:nvPr>
        </p:nvSpPr>
        <p:spPr/>
        <p:txBody>
          <a:bodyPr/>
          <a:lstStyle>
            <a:lvl1pPr algn="ctr">
              <a:defRPr b="0" i="0">
                <a:latin typeface="Bernina Sans Offc" panose="02000000000000000000" pitchFamily="2" charset="77"/>
              </a:defRPr>
            </a:lvl1pPr>
          </a:lstStyle>
          <a:p>
            <a:r>
              <a:rPr lang="en-US"/>
              <a:t>Click to edit Master title style</a:t>
            </a:r>
            <a:endParaRPr lang="en-CA"/>
          </a:p>
        </p:txBody>
      </p:sp>
      <p:sp>
        <p:nvSpPr>
          <p:cNvPr id="28" name="Text Placeholder 38">
            <a:extLst>
              <a:ext uri="{FF2B5EF4-FFF2-40B4-BE49-F238E27FC236}">
                <a16:creationId xmlns:a16="http://schemas.microsoft.com/office/drawing/2014/main" id="{FE2F83D1-2B71-CC76-2687-BF760FA16BA5}"/>
              </a:ext>
            </a:extLst>
          </p:cNvPr>
          <p:cNvSpPr>
            <a:spLocks noGrp="1"/>
          </p:cNvSpPr>
          <p:nvPr userDrawn="1">
            <p:ph type="body" sz="quarter" idx="19" hasCustomPrompt="1"/>
          </p:nvPr>
        </p:nvSpPr>
        <p:spPr>
          <a:xfrm>
            <a:off x="442913" y="908050"/>
            <a:ext cx="11306175" cy="360364"/>
          </a:xfrm>
        </p:spPr>
        <p:txBody>
          <a:bodyPr>
            <a:noAutofit/>
          </a:bodyPr>
          <a:lstStyle>
            <a:lvl1pPr marL="0" indent="0" algn="ctr">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grpSp>
        <p:nvGrpSpPr>
          <p:cNvPr id="2" name="Group 1">
            <a:extLst>
              <a:ext uri="{FF2B5EF4-FFF2-40B4-BE49-F238E27FC236}">
                <a16:creationId xmlns:a16="http://schemas.microsoft.com/office/drawing/2014/main" id="{2A64C599-EE7F-2C9F-6FE4-5D112AD53681}"/>
              </a:ext>
            </a:extLst>
          </p:cNvPr>
          <p:cNvGrpSpPr/>
          <p:nvPr userDrawn="1"/>
        </p:nvGrpSpPr>
        <p:grpSpPr>
          <a:xfrm>
            <a:off x="12328207" y="-10758"/>
            <a:ext cx="1973057" cy="1443318"/>
            <a:chOff x="12328207" y="-10758"/>
            <a:chExt cx="1973057" cy="1443318"/>
          </a:xfrm>
        </p:grpSpPr>
        <p:sp>
          <p:nvSpPr>
            <p:cNvPr id="8" name="Rectangle 14">
              <a:extLst>
                <a:ext uri="{FF2B5EF4-FFF2-40B4-BE49-F238E27FC236}">
                  <a16:creationId xmlns:a16="http://schemas.microsoft.com/office/drawing/2014/main" id="{C8F49261-13AC-8796-D971-15F0480CCC22}"/>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0" name="Rectangle 9">
              <a:extLst>
                <a:ext uri="{FF2B5EF4-FFF2-40B4-BE49-F238E27FC236}">
                  <a16:creationId xmlns:a16="http://schemas.microsoft.com/office/drawing/2014/main" id="{8FAA883B-2F80-6A52-A82E-D4050DE13E7D}"/>
                </a:ext>
              </a:extLst>
            </p:cNvPr>
            <p:cNvSpPr/>
            <p:nvPr userDrawn="1"/>
          </p:nvSpPr>
          <p:spPr>
            <a:xfrm>
              <a:off x="12423920" y="252710"/>
              <a:ext cx="1877344" cy="1179850"/>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1"/>
                  </a:solidFill>
                  <a:latin typeface="Bernina Sans Offc Light" pitchFamily="2" charset="0"/>
                  <a:ea typeface="Raleway" charset="0"/>
                  <a:cs typeface="Raleway" charset="0"/>
                </a:rPr>
                <a:t>To Insert Icon:</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Click the photo icon to browse your library.</a:t>
              </a:r>
            </a:p>
            <a:p>
              <a:pPr marL="93663" marR="0" indent="-93663" algn="l" defTabSz="914400" rtl="0" eaLnBrk="1" fontAlgn="auto" latinLnBrk="0" hangingPunct="1">
                <a:lnSpc>
                  <a:spcPct val="100000"/>
                </a:lnSpc>
                <a:spcBef>
                  <a:spcPts val="0"/>
                </a:spcBef>
                <a:spcAft>
                  <a:spcPts val="300"/>
                </a:spcAft>
                <a:buClrTx/>
                <a:buSzTx/>
                <a:buFont typeface="Wingdings" charset="2"/>
                <a:buChar char="§"/>
                <a:tabLst/>
                <a:defRPr/>
              </a:pPr>
              <a:endParaRPr lang="en-US" sz="900" b="0" i="0" kern="1200">
                <a:solidFill>
                  <a:srgbClr val="464B54"/>
                </a:solidFill>
                <a:latin typeface="Bernina Sans Offc Light" pitchFamily="2" charset="0"/>
                <a:ea typeface="Raleway" charset="0"/>
                <a:cs typeface="Raleway" charset="0"/>
              </a:endParaRPr>
            </a:p>
          </p:txBody>
        </p:sp>
      </p:grpSp>
      <p:sp>
        <p:nvSpPr>
          <p:cNvPr id="15" name="Rectangle 14">
            <a:extLst>
              <a:ext uri="{FF2B5EF4-FFF2-40B4-BE49-F238E27FC236}">
                <a16:creationId xmlns:a16="http://schemas.microsoft.com/office/drawing/2014/main" id="{2694F823-6FFB-4A39-7A51-ADB5C9B08768}"/>
              </a:ext>
            </a:extLst>
          </p:cNvPr>
          <p:cNvSpPr/>
          <p:nvPr userDrawn="1"/>
        </p:nvSpPr>
        <p:spPr>
          <a:xfrm>
            <a:off x="0" y="2185416"/>
            <a:ext cx="12192000" cy="2280706"/>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18" name="Oval 17">
            <a:extLst>
              <a:ext uri="{FF2B5EF4-FFF2-40B4-BE49-F238E27FC236}">
                <a16:creationId xmlns:a16="http://schemas.microsoft.com/office/drawing/2014/main" id="{2F84731A-14E2-7D81-6172-C3CB2186FEE1}"/>
              </a:ext>
            </a:extLst>
          </p:cNvPr>
          <p:cNvSpPr/>
          <p:nvPr userDrawn="1"/>
        </p:nvSpPr>
        <p:spPr>
          <a:xfrm>
            <a:off x="4134128"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sp>
        <p:nvSpPr>
          <p:cNvPr id="19" name="Oval 18">
            <a:extLst>
              <a:ext uri="{FF2B5EF4-FFF2-40B4-BE49-F238E27FC236}">
                <a16:creationId xmlns:a16="http://schemas.microsoft.com/office/drawing/2014/main" id="{98F09955-E9A0-B745-C5EC-316E30AE0BF3}"/>
              </a:ext>
            </a:extLst>
          </p:cNvPr>
          <p:cNvSpPr/>
          <p:nvPr userDrawn="1"/>
        </p:nvSpPr>
        <p:spPr>
          <a:xfrm>
            <a:off x="1252106"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20" name="Oval 19">
            <a:extLst>
              <a:ext uri="{FF2B5EF4-FFF2-40B4-BE49-F238E27FC236}">
                <a16:creationId xmlns:a16="http://schemas.microsoft.com/office/drawing/2014/main" id="{3A86340C-0AF6-4057-C7D6-F3ECC8A4CDE7}"/>
              </a:ext>
            </a:extLst>
          </p:cNvPr>
          <p:cNvSpPr/>
          <p:nvPr userDrawn="1"/>
        </p:nvSpPr>
        <p:spPr>
          <a:xfrm>
            <a:off x="9898172"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sp>
        <p:nvSpPr>
          <p:cNvPr id="21" name="Oval 20">
            <a:extLst>
              <a:ext uri="{FF2B5EF4-FFF2-40B4-BE49-F238E27FC236}">
                <a16:creationId xmlns:a16="http://schemas.microsoft.com/office/drawing/2014/main" id="{3B710610-988D-A69D-2796-9136C6524171}"/>
              </a:ext>
            </a:extLst>
          </p:cNvPr>
          <p:cNvSpPr/>
          <p:nvPr userDrawn="1"/>
        </p:nvSpPr>
        <p:spPr>
          <a:xfrm>
            <a:off x="7016150" y="1649045"/>
            <a:ext cx="1041722" cy="1041722"/>
          </a:xfrm>
          <a:prstGeom prst="ellipse">
            <a:avLst/>
          </a:prstGeom>
          <a:solidFill>
            <a:schemeClr val="bg1"/>
          </a:solidFill>
          <a:ln>
            <a:noFill/>
          </a:ln>
          <a:effectLst>
            <a:outerShdw blurRad="381000" dist="50800" dir="5400000" sx="99000" sy="99000" algn="ctr" rotWithShape="0">
              <a:srgbClr val="646464">
                <a:alpha val="34902"/>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b="0" i="0">
              <a:latin typeface="Bernina Sans Offc Light" pitchFamily="2" charset="0"/>
            </a:endParaRPr>
          </a:p>
        </p:txBody>
      </p:sp>
      <p:cxnSp>
        <p:nvCxnSpPr>
          <p:cNvPr id="29" name="Straight Connector 28">
            <a:extLst>
              <a:ext uri="{FF2B5EF4-FFF2-40B4-BE49-F238E27FC236}">
                <a16:creationId xmlns:a16="http://schemas.microsoft.com/office/drawing/2014/main" id="{C0103E9B-B8F6-D995-9825-9F06C7386B7B}"/>
              </a:ext>
            </a:extLst>
          </p:cNvPr>
          <p:cNvCxnSpPr>
            <a:cxnSpLocks/>
          </p:cNvCxnSpPr>
          <p:nvPr userDrawn="1"/>
        </p:nvCxnSpPr>
        <p:spPr>
          <a:xfrm>
            <a:off x="3211877"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Picture Placeholder 21">
            <a:extLst>
              <a:ext uri="{FF2B5EF4-FFF2-40B4-BE49-F238E27FC236}">
                <a16:creationId xmlns:a16="http://schemas.microsoft.com/office/drawing/2014/main" id="{821D89E8-C81D-9624-15AA-1EEDAA62418E}"/>
              </a:ext>
            </a:extLst>
          </p:cNvPr>
          <p:cNvSpPr>
            <a:spLocks noGrp="1"/>
          </p:cNvSpPr>
          <p:nvPr>
            <p:ph type="pic" sz="quarter" idx="20" hasCustomPrompt="1"/>
          </p:nvPr>
        </p:nvSpPr>
        <p:spPr>
          <a:xfrm>
            <a:off x="1408285"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31" name="Picture Placeholder 21">
            <a:extLst>
              <a:ext uri="{FF2B5EF4-FFF2-40B4-BE49-F238E27FC236}">
                <a16:creationId xmlns:a16="http://schemas.microsoft.com/office/drawing/2014/main" id="{27BEC8C7-6021-A18B-128F-D3FE43196D3D}"/>
              </a:ext>
            </a:extLst>
          </p:cNvPr>
          <p:cNvSpPr>
            <a:spLocks noGrp="1"/>
          </p:cNvSpPr>
          <p:nvPr>
            <p:ph type="pic" sz="quarter" idx="21" hasCustomPrompt="1"/>
          </p:nvPr>
        </p:nvSpPr>
        <p:spPr>
          <a:xfrm>
            <a:off x="4290307"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32" name="Picture Placeholder 21">
            <a:extLst>
              <a:ext uri="{FF2B5EF4-FFF2-40B4-BE49-F238E27FC236}">
                <a16:creationId xmlns:a16="http://schemas.microsoft.com/office/drawing/2014/main" id="{7376D5E1-C784-0AF0-2A12-DEAFAA539ABE}"/>
              </a:ext>
            </a:extLst>
          </p:cNvPr>
          <p:cNvSpPr>
            <a:spLocks noGrp="1"/>
          </p:cNvSpPr>
          <p:nvPr>
            <p:ph type="pic" sz="quarter" idx="22" hasCustomPrompt="1"/>
          </p:nvPr>
        </p:nvSpPr>
        <p:spPr>
          <a:xfrm>
            <a:off x="7172329" y="1806238"/>
            <a:ext cx="729364" cy="727336"/>
          </a:xfrm>
        </p:spPr>
        <p:txBody>
          <a:bodyPr anchor="ctr">
            <a:normAutofit/>
          </a:bodyPr>
          <a:lstStyle>
            <a:lvl1pPr marL="0" indent="0" algn="ctr">
              <a:buNone/>
              <a:defRPr sz="1050" b="0" i="0">
                <a:latin typeface="Bernina Sans Offc Light" pitchFamily="2" charset="0"/>
              </a:defRPr>
            </a:lvl1pPr>
          </a:lstStyle>
          <a:p>
            <a:r>
              <a:rPr lang="en-CA"/>
              <a:t>Insert Icon Here</a:t>
            </a:r>
          </a:p>
        </p:txBody>
      </p:sp>
      <p:sp>
        <p:nvSpPr>
          <p:cNvPr id="33" name="Text Placeholder 25">
            <a:extLst>
              <a:ext uri="{FF2B5EF4-FFF2-40B4-BE49-F238E27FC236}">
                <a16:creationId xmlns:a16="http://schemas.microsoft.com/office/drawing/2014/main" id="{0AB5EA3D-7861-6D80-67FA-EBC78A1C5348}"/>
              </a:ext>
            </a:extLst>
          </p:cNvPr>
          <p:cNvSpPr>
            <a:spLocks noGrp="1"/>
          </p:cNvSpPr>
          <p:nvPr>
            <p:ph type="body" sz="quarter" idx="13" hasCustomPrompt="1"/>
          </p:nvPr>
        </p:nvSpPr>
        <p:spPr>
          <a:xfrm>
            <a:off x="442913" y="3031039"/>
            <a:ext cx="26601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1"/>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34" name="Text Placeholder 25">
            <a:extLst>
              <a:ext uri="{FF2B5EF4-FFF2-40B4-BE49-F238E27FC236}">
                <a16:creationId xmlns:a16="http://schemas.microsoft.com/office/drawing/2014/main" id="{26C14FE0-BD67-037F-1C5A-B154F30DC581}"/>
              </a:ext>
            </a:extLst>
          </p:cNvPr>
          <p:cNvSpPr>
            <a:spLocks noGrp="1"/>
          </p:cNvSpPr>
          <p:nvPr>
            <p:ph type="body" sz="quarter" idx="23" hasCustomPrompt="1"/>
          </p:nvPr>
        </p:nvSpPr>
        <p:spPr>
          <a:xfrm>
            <a:off x="3324935" y="3031039"/>
            <a:ext cx="26601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2"/>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35" name="Text Placeholder 25">
            <a:extLst>
              <a:ext uri="{FF2B5EF4-FFF2-40B4-BE49-F238E27FC236}">
                <a16:creationId xmlns:a16="http://schemas.microsoft.com/office/drawing/2014/main" id="{AB9CE5DE-BEB0-944F-2DB8-12F0AD6F9E0C}"/>
              </a:ext>
            </a:extLst>
          </p:cNvPr>
          <p:cNvSpPr>
            <a:spLocks noGrp="1"/>
          </p:cNvSpPr>
          <p:nvPr>
            <p:ph type="body" sz="quarter" idx="24" hasCustomPrompt="1"/>
          </p:nvPr>
        </p:nvSpPr>
        <p:spPr>
          <a:xfrm>
            <a:off x="6206957" y="3031039"/>
            <a:ext cx="26601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3"/>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sp>
        <p:nvSpPr>
          <p:cNvPr id="37" name="Picture Placeholder 21">
            <a:extLst>
              <a:ext uri="{FF2B5EF4-FFF2-40B4-BE49-F238E27FC236}">
                <a16:creationId xmlns:a16="http://schemas.microsoft.com/office/drawing/2014/main" id="{3FE073E0-818C-19E5-5D00-65B8F1DA74A3}"/>
              </a:ext>
            </a:extLst>
          </p:cNvPr>
          <p:cNvSpPr>
            <a:spLocks noGrp="1"/>
          </p:cNvSpPr>
          <p:nvPr>
            <p:ph type="pic" sz="quarter" idx="25" hasCustomPrompt="1"/>
          </p:nvPr>
        </p:nvSpPr>
        <p:spPr>
          <a:xfrm>
            <a:off x="10054351" y="1806238"/>
            <a:ext cx="729364" cy="727336"/>
          </a:xfrm>
        </p:spPr>
        <p:txBody>
          <a:bodyPr anchor="ctr">
            <a:normAutofit/>
          </a:bodyPr>
          <a:lstStyle>
            <a:lvl1pPr marL="0" indent="0" algn="ctr">
              <a:buNone/>
              <a:defRPr sz="1050" b="0" i="0">
                <a:latin typeface="Bernina Sans Offc" panose="02000000000000000000" pitchFamily="2" charset="77"/>
              </a:defRPr>
            </a:lvl1pPr>
          </a:lstStyle>
          <a:p>
            <a:r>
              <a:rPr lang="en-CA"/>
              <a:t>Insert Icon Here</a:t>
            </a:r>
          </a:p>
        </p:txBody>
      </p:sp>
      <p:sp>
        <p:nvSpPr>
          <p:cNvPr id="39" name="Text Placeholder 25">
            <a:extLst>
              <a:ext uri="{FF2B5EF4-FFF2-40B4-BE49-F238E27FC236}">
                <a16:creationId xmlns:a16="http://schemas.microsoft.com/office/drawing/2014/main" id="{9953742C-96C8-C6DF-7EC7-4981B6CF1012}"/>
              </a:ext>
            </a:extLst>
          </p:cNvPr>
          <p:cNvSpPr>
            <a:spLocks noGrp="1"/>
          </p:cNvSpPr>
          <p:nvPr>
            <p:ph type="body" sz="quarter" idx="26" hasCustomPrompt="1"/>
          </p:nvPr>
        </p:nvSpPr>
        <p:spPr>
          <a:xfrm>
            <a:off x="9088979" y="3031039"/>
            <a:ext cx="2660108" cy="2291130"/>
          </a:xfrm>
        </p:spPr>
        <p:txBody>
          <a:bodyPr anchor="t"/>
          <a:lstStyle>
            <a:lvl1pPr marL="0" marR="0" indent="0" algn="ctr" defTabSz="914400" rtl="0" eaLnBrk="1" fontAlgn="auto" latinLnBrk="0" hangingPunct="1">
              <a:lnSpc>
                <a:spcPct val="100000"/>
              </a:lnSpc>
              <a:spcBef>
                <a:spcPts val="1000"/>
              </a:spcBef>
              <a:spcAft>
                <a:spcPts val="0"/>
              </a:spcAft>
              <a:buClrTx/>
              <a:buSzPct val="80000"/>
              <a:buFont typeface="Wingdings" pitchFamily="2" charset="2"/>
              <a:buNone/>
              <a:tabLst/>
              <a:defRPr b="1">
                <a:solidFill>
                  <a:schemeClr val="accent4"/>
                </a:solidFill>
              </a:defRPr>
            </a:lvl1pPr>
            <a:lvl2pPr marL="11113" indent="0" algn="ctr">
              <a:lnSpc>
                <a:spcPct val="100000"/>
              </a:lnSpc>
              <a:spcBef>
                <a:spcPts val="700"/>
              </a:spcBef>
              <a:buNone/>
              <a:tabLst/>
              <a:defRPr sz="1400" b="0"/>
            </a:lvl2pPr>
          </a:lstStyle>
          <a:p>
            <a:pPr lvl="0"/>
            <a:r>
              <a:rPr lang="en-US"/>
              <a:t>Sample Header</a:t>
            </a:r>
          </a:p>
          <a:p>
            <a:pPr lvl="1"/>
            <a:r>
              <a:rPr lang="en-US"/>
              <a:t>Additional information here</a:t>
            </a:r>
          </a:p>
        </p:txBody>
      </p:sp>
      <p:cxnSp>
        <p:nvCxnSpPr>
          <p:cNvPr id="42" name="Straight Connector 41">
            <a:extLst>
              <a:ext uri="{FF2B5EF4-FFF2-40B4-BE49-F238E27FC236}">
                <a16:creationId xmlns:a16="http://schemas.microsoft.com/office/drawing/2014/main" id="{EF4C639A-EBF0-2D1E-81E1-58030203AB09}"/>
              </a:ext>
            </a:extLst>
          </p:cNvPr>
          <p:cNvCxnSpPr>
            <a:cxnSpLocks/>
          </p:cNvCxnSpPr>
          <p:nvPr userDrawn="1"/>
        </p:nvCxnSpPr>
        <p:spPr>
          <a:xfrm>
            <a:off x="6093974"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EC34DBA-E353-6962-5402-EB2FFED0D6E5}"/>
              </a:ext>
            </a:extLst>
          </p:cNvPr>
          <p:cNvCxnSpPr>
            <a:cxnSpLocks/>
          </p:cNvCxnSpPr>
          <p:nvPr userDrawn="1"/>
        </p:nvCxnSpPr>
        <p:spPr>
          <a:xfrm>
            <a:off x="8976070" y="2899366"/>
            <a:ext cx="0" cy="2762451"/>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1199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tatement or Quot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247C9D5-4E93-3FFC-49B4-8D5A02927453}"/>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grpSp>
        <p:nvGrpSpPr>
          <p:cNvPr id="14" name="Group 13">
            <a:extLst>
              <a:ext uri="{FF2B5EF4-FFF2-40B4-BE49-F238E27FC236}">
                <a16:creationId xmlns:a16="http://schemas.microsoft.com/office/drawing/2014/main" id="{F8828C9E-5331-EBC4-B249-D285F5E27532}"/>
              </a:ext>
            </a:extLst>
          </p:cNvPr>
          <p:cNvGrpSpPr/>
          <p:nvPr userDrawn="1"/>
        </p:nvGrpSpPr>
        <p:grpSpPr>
          <a:xfrm>
            <a:off x="12328207" y="-10758"/>
            <a:ext cx="1973057" cy="1798918"/>
            <a:chOff x="12328207" y="-10758"/>
            <a:chExt cx="1973057" cy="1798918"/>
          </a:xfrm>
        </p:grpSpPr>
        <p:sp>
          <p:nvSpPr>
            <p:cNvPr id="16" name="Rectangle 14">
              <a:extLst>
                <a:ext uri="{FF2B5EF4-FFF2-40B4-BE49-F238E27FC236}">
                  <a16:creationId xmlns:a16="http://schemas.microsoft.com/office/drawing/2014/main" id="{AE4E4726-E608-3CE4-6029-D7A3F73FEA07}"/>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7" name="Rectangle 16">
              <a:extLst>
                <a:ext uri="{FF2B5EF4-FFF2-40B4-BE49-F238E27FC236}">
                  <a16:creationId xmlns:a16="http://schemas.microsoft.com/office/drawing/2014/main" id="{CF17EBEC-3EC1-A6CA-57EF-AB3B0EE4870C}"/>
                </a:ext>
              </a:extLst>
            </p:cNvPr>
            <p:cNvSpPr/>
            <p:nvPr userDrawn="1"/>
          </p:nvSpPr>
          <p:spPr>
            <a:xfrm>
              <a:off x="12423920" y="252710"/>
              <a:ext cx="1877344" cy="1535450"/>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Bef>
                  <a:spcPts val="300"/>
                </a:spcBef>
                <a:spcAft>
                  <a:spcPts val="2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Bef>
                  <a:spcPts val="800"/>
                </a:spcBef>
                <a:spcAft>
                  <a:spcPts val="200"/>
                </a:spcAft>
              </a:pPr>
              <a:r>
                <a:rPr lang="en-US" sz="900" b="0" i="0" kern="1200">
                  <a:solidFill>
                    <a:srgbClr val="464B54"/>
                  </a:solidFill>
                  <a:latin typeface="Bernina Sans Offc Light" pitchFamily="2" charset="0"/>
                  <a:ea typeface="Raleway" charset="0"/>
                  <a:cs typeface="Raleway" charset="0"/>
                </a:rPr>
                <a:t>This slide can be used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for a large statement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or quote. </a:t>
              </a:r>
            </a:p>
            <a:p>
              <a:pPr algn="l">
                <a:lnSpc>
                  <a:spcPct val="100000"/>
                </a:lnSpc>
                <a:spcBef>
                  <a:spcPts val="300"/>
                </a:spcBef>
                <a:spcAft>
                  <a:spcPts val="200"/>
                </a:spcAft>
              </a:pPr>
              <a:r>
                <a:rPr lang="en-US" sz="900" b="0" i="0" kern="1200">
                  <a:solidFill>
                    <a:srgbClr val="464B54"/>
                  </a:solidFill>
                  <a:latin typeface="Bernina Sans Offc Light" pitchFamily="2" charset="0"/>
                  <a:ea typeface="Raleway" charset="0"/>
                  <a:cs typeface="Raleway" charset="0"/>
                </a:rPr>
                <a:t>You can delete the two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large quotation marks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if not needed. </a:t>
              </a:r>
            </a:p>
            <a:p>
              <a:pPr algn="l">
                <a:lnSpc>
                  <a:spcPct val="100000"/>
                </a:lnSpc>
                <a:spcAft>
                  <a:spcPts val="300"/>
                </a:spcAft>
              </a:pPr>
              <a:endParaRPr lang="en-US" sz="1100" b="0" i="0" kern="1200" baseline="0">
                <a:solidFill>
                  <a:schemeClr val="tx2"/>
                </a:solidFill>
                <a:latin typeface="Bernina Sans Offc Light" pitchFamily="2" charset="0"/>
                <a:ea typeface="Raleway" charset="0"/>
                <a:cs typeface="Raleway" charset="0"/>
              </a:endParaRPr>
            </a:p>
          </p:txBody>
        </p:sp>
      </p:grpSp>
      <p:sp>
        <p:nvSpPr>
          <p:cNvPr id="3" name="Text Placeholder 9">
            <a:extLst>
              <a:ext uri="{FF2B5EF4-FFF2-40B4-BE49-F238E27FC236}">
                <a16:creationId xmlns:a16="http://schemas.microsoft.com/office/drawing/2014/main" id="{557C133A-EF75-1694-A270-BF1210B704BA}"/>
              </a:ext>
            </a:extLst>
          </p:cNvPr>
          <p:cNvSpPr>
            <a:spLocks noGrp="1"/>
          </p:cNvSpPr>
          <p:nvPr>
            <p:ph type="body" sz="quarter" idx="15"/>
          </p:nvPr>
        </p:nvSpPr>
        <p:spPr>
          <a:xfrm>
            <a:off x="457813" y="777141"/>
            <a:ext cx="1751855" cy="1096553"/>
          </a:xfrm>
          <a:blipFill>
            <a:blip r:embed="rId5"/>
            <a:stretch>
              <a:fillRect/>
            </a:stretch>
          </a:blipFill>
        </p:spPr>
        <p:txBody>
          <a:bodyPr/>
          <a:lstStyle>
            <a:lvl1pPr>
              <a:defRPr>
                <a:noFill/>
              </a:defRPr>
            </a:lvl1pPr>
          </a:lstStyle>
          <a:p>
            <a:pPr lvl="0"/>
            <a:r>
              <a:rPr lang="en-US"/>
              <a:t>Click to edit Master text styles</a:t>
            </a:r>
          </a:p>
        </p:txBody>
      </p:sp>
      <p:sp>
        <p:nvSpPr>
          <p:cNvPr id="7" name="Text Placeholder 14">
            <a:extLst>
              <a:ext uri="{FF2B5EF4-FFF2-40B4-BE49-F238E27FC236}">
                <a16:creationId xmlns:a16="http://schemas.microsoft.com/office/drawing/2014/main" id="{99A85390-0E6E-8A6C-4610-67C407169903}"/>
              </a:ext>
            </a:extLst>
          </p:cNvPr>
          <p:cNvSpPr>
            <a:spLocks noGrp="1"/>
          </p:cNvSpPr>
          <p:nvPr>
            <p:ph type="body" sz="quarter" idx="13" hasCustomPrompt="1"/>
          </p:nvPr>
        </p:nvSpPr>
        <p:spPr>
          <a:xfrm>
            <a:off x="1733797" y="1574800"/>
            <a:ext cx="8724406" cy="3285067"/>
          </a:xfrm>
          <a:custGeom>
            <a:avLst/>
            <a:gdLst>
              <a:gd name="connsiteX0" fmla="*/ 87275 w 8724406"/>
              <a:gd name="connsiteY0" fmla="*/ 0 h 3539135"/>
              <a:gd name="connsiteX1" fmla="*/ 8637131 w 8724406"/>
              <a:gd name="connsiteY1" fmla="*/ 0 h 3539135"/>
              <a:gd name="connsiteX2" fmla="*/ 8724406 w 8724406"/>
              <a:gd name="connsiteY2" fmla="*/ 87275 h 3539135"/>
              <a:gd name="connsiteX3" fmla="*/ 8724406 w 8724406"/>
              <a:gd name="connsiteY3" fmla="*/ 3451860 h 3539135"/>
              <a:gd name="connsiteX4" fmla="*/ 8637131 w 8724406"/>
              <a:gd name="connsiteY4" fmla="*/ 3539135 h 3539135"/>
              <a:gd name="connsiteX5" fmla="*/ 87275 w 8724406"/>
              <a:gd name="connsiteY5" fmla="*/ 3539135 h 3539135"/>
              <a:gd name="connsiteX6" fmla="*/ 0 w 8724406"/>
              <a:gd name="connsiteY6" fmla="*/ 3451860 h 3539135"/>
              <a:gd name="connsiteX7" fmla="*/ 0 w 8724406"/>
              <a:gd name="connsiteY7" fmla="*/ 87275 h 3539135"/>
              <a:gd name="connsiteX8" fmla="*/ 87275 w 8724406"/>
              <a:gd name="connsiteY8" fmla="*/ 0 h 3539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406" h="3539135">
                <a:moveTo>
                  <a:pt x="87275" y="0"/>
                </a:moveTo>
                <a:lnTo>
                  <a:pt x="8637131" y="0"/>
                </a:lnTo>
                <a:cubicBezTo>
                  <a:pt x="8685332" y="0"/>
                  <a:pt x="8724406" y="39074"/>
                  <a:pt x="8724406" y="87275"/>
                </a:cubicBezTo>
                <a:lnTo>
                  <a:pt x="8724406" y="3451860"/>
                </a:lnTo>
                <a:cubicBezTo>
                  <a:pt x="8724406" y="3500061"/>
                  <a:pt x="8685332" y="3539135"/>
                  <a:pt x="8637131" y="3539135"/>
                </a:cubicBezTo>
                <a:lnTo>
                  <a:pt x="87275" y="3539135"/>
                </a:lnTo>
                <a:cubicBezTo>
                  <a:pt x="39074" y="3539135"/>
                  <a:pt x="0" y="3500061"/>
                  <a:pt x="0" y="3451860"/>
                </a:cubicBezTo>
                <a:lnTo>
                  <a:pt x="0" y="87275"/>
                </a:lnTo>
                <a:cubicBezTo>
                  <a:pt x="0" y="39074"/>
                  <a:pt x="39074" y="0"/>
                  <a:pt x="87275" y="0"/>
                </a:cubicBezTo>
                <a:close/>
              </a:path>
            </a:pathLst>
          </a:custGeom>
          <a:solidFill>
            <a:schemeClr val="bg1">
              <a:lumMod val="95000"/>
            </a:schemeClr>
          </a:solidFill>
        </p:spPr>
        <p:txBody>
          <a:bodyPr wrap="square" anchor="ctr">
            <a:noAutofit/>
          </a:bodyPr>
          <a:lstStyle>
            <a:lvl1pPr marL="0" indent="0" algn="ctr">
              <a:lnSpc>
                <a:spcPct val="100000"/>
              </a:lnSpc>
              <a:buNone/>
              <a:defRPr sz="3200" b="0" i="0">
                <a:latin typeface="Bernina Sans Offc" panose="02000000000000000000" pitchFamily="2" charset="77"/>
              </a:defRPr>
            </a:lvl1pPr>
            <a:lvl2pPr marL="222250" indent="0" algn="ctr">
              <a:lnSpc>
                <a:spcPct val="100000"/>
              </a:lnSpc>
              <a:spcBef>
                <a:spcPts val="1000"/>
              </a:spcBef>
              <a:buNone/>
              <a:defRPr b="0"/>
            </a:lvl2pPr>
          </a:lstStyle>
          <a:p>
            <a:pPr lvl="0"/>
            <a:r>
              <a:rPr lang="en-US"/>
              <a:t>Add Large Statement or Quote</a:t>
            </a:r>
          </a:p>
          <a:p>
            <a:pPr lvl="1"/>
            <a:r>
              <a:rPr lang="en-US"/>
              <a:t>Optional Secondary Statement</a:t>
            </a:r>
          </a:p>
        </p:txBody>
      </p:sp>
      <p:sp>
        <p:nvSpPr>
          <p:cNvPr id="10" name="Text Placeholder 9">
            <a:extLst>
              <a:ext uri="{FF2B5EF4-FFF2-40B4-BE49-F238E27FC236}">
                <a16:creationId xmlns:a16="http://schemas.microsoft.com/office/drawing/2014/main" id="{D8F1D008-1972-A3B2-8473-591025E9344D}"/>
              </a:ext>
            </a:extLst>
          </p:cNvPr>
          <p:cNvSpPr>
            <a:spLocks noGrp="1"/>
          </p:cNvSpPr>
          <p:nvPr>
            <p:ph type="body" sz="quarter" idx="16"/>
          </p:nvPr>
        </p:nvSpPr>
        <p:spPr>
          <a:xfrm>
            <a:off x="9969154" y="4311590"/>
            <a:ext cx="1751855" cy="1096553"/>
          </a:xfrm>
          <a:blipFill>
            <a:blip r:embed="rId6"/>
            <a:stretch>
              <a:fillRect/>
            </a:stretch>
          </a:blipFill>
        </p:spPr>
        <p:txBody>
          <a:bodyPr/>
          <a:lstStyle>
            <a:lvl1pPr>
              <a:defRPr>
                <a:noFill/>
              </a:defRPr>
            </a:lvl1pPr>
          </a:lstStyle>
          <a:p>
            <a:pPr lvl="0"/>
            <a:r>
              <a:rPr lang="en-US"/>
              <a:t>Click to edit Master text styles</a:t>
            </a:r>
          </a:p>
        </p:txBody>
      </p:sp>
    </p:spTree>
    <p:extLst>
      <p:ext uri="{BB962C8B-B14F-4D97-AF65-F5344CB8AC3E}">
        <p14:creationId xmlns:p14="http://schemas.microsoft.com/office/powerpoint/2010/main" val="741083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Callou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5C7F8C-F9E8-E845-2326-6CB8527B12A5}"/>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9" name="Title 8">
            <a:extLst>
              <a:ext uri="{FF2B5EF4-FFF2-40B4-BE49-F238E27FC236}">
                <a16:creationId xmlns:a16="http://schemas.microsoft.com/office/drawing/2014/main" id="{98A12733-F542-61BB-8E15-30107C731552}"/>
              </a:ext>
            </a:extLst>
          </p:cNvPr>
          <p:cNvSpPr>
            <a:spLocks noGrp="1"/>
          </p:cNvSpPr>
          <p:nvPr>
            <p:ph type="title"/>
          </p:nvPr>
        </p:nvSpPr>
        <p:spPr/>
        <p:txBody>
          <a:bodyPr>
            <a:noAutofit/>
          </a:bodyPr>
          <a:lstStyle>
            <a:lvl1pPr>
              <a:defRPr sz="2400" b="0" i="0">
                <a:latin typeface="Bernina Sans Offc" panose="02000000000000000000" pitchFamily="2" charset="77"/>
              </a:defRPr>
            </a:lvl1pPr>
          </a:lstStyle>
          <a:p>
            <a:r>
              <a:rPr lang="en-US"/>
              <a:t>Click to edit Master title style</a:t>
            </a:r>
            <a:endParaRPr lang="en-CA"/>
          </a:p>
        </p:txBody>
      </p:sp>
      <p:sp>
        <p:nvSpPr>
          <p:cNvPr id="10" name="Text Placeholder 38">
            <a:extLst>
              <a:ext uri="{FF2B5EF4-FFF2-40B4-BE49-F238E27FC236}">
                <a16:creationId xmlns:a16="http://schemas.microsoft.com/office/drawing/2014/main" id="{560646C9-7647-EDF8-B8FF-182198929BC3}"/>
              </a:ext>
            </a:extLst>
          </p:cNvPr>
          <p:cNvSpPr>
            <a:spLocks noGrp="1"/>
          </p:cNvSpPr>
          <p:nvPr>
            <p:ph type="body" sz="quarter" idx="19" hasCustomPrompt="1"/>
          </p:nvPr>
        </p:nvSpPr>
        <p:spPr>
          <a:xfrm>
            <a:off x="442913" y="908050"/>
            <a:ext cx="11306175" cy="360364"/>
          </a:xfrm>
        </p:spPr>
        <p:txBody>
          <a:bodyPr>
            <a:noAutofit/>
          </a:bodyPr>
          <a:lstStyle>
            <a:lvl1pPr marL="0" indent="0" algn="l">
              <a:lnSpc>
                <a:spcPct val="100000"/>
              </a:lnSpc>
              <a:buNone/>
              <a:defRPr sz="1800" b="0"/>
            </a:lvl1pPr>
            <a:lvl2pPr marL="222250" indent="0" algn="ctr">
              <a:buNone/>
              <a:defRPr/>
            </a:lvl2pPr>
            <a:lvl3pPr marL="406400" indent="0" algn="ctr">
              <a:buNone/>
              <a:defRPr/>
            </a:lvl3pPr>
            <a:lvl4pPr marL="577850" indent="0" algn="ctr">
              <a:buNone/>
              <a:defRPr/>
            </a:lvl4pPr>
            <a:lvl5pPr marL="720725" indent="0" algn="ctr">
              <a:buNone/>
              <a:defRPr/>
            </a:lvl5pPr>
          </a:lstStyle>
          <a:p>
            <a:pPr lvl="0"/>
            <a:r>
              <a:rPr lang="en-US"/>
              <a:t>Click to add optional subtitle</a:t>
            </a:r>
          </a:p>
        </p:txBody>
      </p:sp>
      <p:sp>
        <p:nvSpPr>
          <p:cNvPr id="3" name="Rectangle 2">
            <a:extLst>
              <a:ext uri="{FF2B5EF4-FFF2-40B4-BE49-F238E27FC236}">
                <a16:creationId xmlns:a16="http://schemas.microsoft.com/office/drawing/2014/main" id="{5905537C-7F7F-010C-98F6-BA2A0DCCFA82}"/>
              </a:ext>
            </a:extLst>
          </p:cNvPr>
          <p:cNvSpPr/>
          <p:nvPr userDrawn="1"/>
        </p:nvSpPr>
        <p:spPr>
          <a:xfrm>
            <a:off x="0" y="1882019"/>
            <a:ext cx="12192000" cy="2584103"/>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8" name="Round Same Side Corner Rectangle 7">
            <a:extLst>
              <a:ext uri="{FF2B5EF4-FFF2-40B4-BE49-F238E27FC236}">
                <a16:creationId xmlns:a16="http://schemas.microsoft.com/office/drawing/2014/main" id="{449E4EA2-2E44-EF94-DA86-7F97D13F3BD5}"/>
              </a:ext>
            </a:extLst>
          </p:cNvPr>
          <p:cNvSpPr/>
          <p:nvPr userDrawn="1"/>
        </p:nvSpPr>
        <p:spPr>
          <a:xfrm rot="16200000">
            <a:off x="6871880" y="556801"/>
            <a:ext cx="4355269" cy="6284977"/>
          </a:xfrm>
          <a:prstGeom prst="round2SameRect">
            <a:avLst>
              <a:gd name="adj1" fmla="val 2215"/>
              <a:gd name="adj2" fmla="val 0"/>
            </a:avLst>
          </a:prstGeom>
          <a:solidFill>
            <a:schemeClr val="bg1"/>
          </a:solidFill>
          <a:ln>
            <a:noFill/>
          </a:ln>
          <a:effectLst>
            <a:outerShdw blurRad="254000" sx="102000" sy="102000" algn="ctr" rotWithShape="0">
              <a:prstClr val="black">
                <a:alpha val="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3BE28"/>
              </a:solidFill>
              <a:latin typeface="Segoe UI" panose="020B0502040204020203" pitchFamily="34" charset="0"/>
              <a:cs typeface="Segoe UI" panose="020B0502040204020203" pitchFamily="34" charset="0"/>
            </a:endParaRPr>
          </a:p>
        </p:txBody>
      </p:sp>
      <p:sp>
        <p:nvSpPr>
          <p:cNvPr id="11" name="Text Placeholder 22">
            <a:extLst>
              <a:ext uri="{FF2B5EF4-FFF2-40B4-BE49-F238E27FC236}">
                <a16:creationId xmlns:a16="http://schemas.microsoft.com/office/drawing/2014/main" id="{5BDC8CF6-A63A-E3D6-D403-EF5FE73038FD}"/>
              </a:ext>
            </a:extLst>
          </p:cNvPr>
          <p:cNvSpPr>
            <a:spLocks noGrp="1"/>
          </p:cNvSpPr>
          <p:nvPr>
            <p:ph type="body" sz="quarter" idx="21" hasCustomPrompt="1"/>
          </p:nvPr>
        </p:nvSpPr>
        <p:spPr>
          <a:xfrm>
            <a:off x="6400801" y="1805968"/>
            <a:ext cx="5348287" cy="3786642"/>
          </a:xfrm>
        </p:spPr>
        <p:txBody>
          <a:bodyPr anchor="ctr">
            <a:noAutofit/>
          </a:bodyPr>
          <a:lstStyle>
            <a:lvl1pPr marL="0" marR="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lang="en-US" sz="3200" b="0" i="0" kern="1200" dirty="0" smtClean="0">
                <a:gradFill flip="none" rotWithShape="1">
                  <a:gsLst>
                    <a:gs pos="100000">
                      <a:srgbClr val="1696FF"/>
                    </a:gs>
                    <a:gs pos="0">
                      <a:srgbClr val="7049FE"/>
                    </a:gs>
                  </a:gsLst>
                  <a:lin ang="10800000" scaled="1"/>
                  <a:tileRect/>
                </a:gradFill>
                <a:latin typeface="Bernina Sans Offc" panose="02000000000000000000" pitchFamily="2" charset="77"/>
                <a:ea typeface="Aktiv Grotesk" panose="020B0504020202020204" pitchFamily="34" charset="0"/>
                <a:cs typeface="Aktiv Grotesk" panose="020B0504020202020204" pitchFamily="34" charset="0"/>
              </a:defRPr>
            </a:lvl1pPr>
            <a:lvl2pPr marL="11113" indent="0">
              <a:spcBef>
                <a:spcPts val="1200"/>
              </a:spcBef>
              <a:buNone/>
              <a:tabLst/>
              <a:defRPr b="0"/>
            </a:lvl2pPr>
            <a:lvl3pPr marL="406400" indent="0">
              <a:buNone/>
              <a:defRPr/>
            </a:lvl3pPr>
            <a:lvl4pPr marL="577850" indent="0">
              <a:buNone/>
              <a:defRPr/>
            </a:lvl4pPr>
            <a:lvl5pPr marL="720725" indent="0">
              <a:buNone/>
              <a:defRPr/>
            </a:lvl5pPr>
          </a:lstStyle>
          <a:p>
            <a:pPr marL="0" marR="0" lvl="0"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Sample Content Callout</a:t>
            </a:r>
          </a:p>
          <a:p>
            <a:pPr marL="11113" marR="0" lvl="1" indent="0" algn="l" defTabSz="914400" rtl="0" eaLnBrk="1" fontAlgn="auto" latinLnBrk="0" hangingPunct="1">
              <a:lnSpc>
                <a:spcPct val="100000"/>
              </a:lnSpc>
              <a:spcBef>
                <a:spcPts val="1000"/>
              </a:spcBef>
              <a:spcAft>
                <a:spcPts val="0"/>
              </a:spcAft>
              <a:buClrTx/>
              <a:buSzPct val="80000"/>
              <a:buFont typeface="Arial" panose="020B0604020202020204" pitchFamily="34" charset="0"/>
              <a:buNone/>
              <a:tabLst/>
              <a:defRPr/>
            </a:pPr>
            <a:r>
              <a:rPr lang="en-US"/>
              <a:t>Optional Secondary Text</a:t>
            </a:r>
          </a:p>
        </p:txBody>
      </p:sp>
      <p:sp>
        <p:nvSpPr>
          <p:cNvPr id="14" name="Content Placeholder 2">
            <a:extLst>
              <a:ext uri="{FF2B5EF4-FFF2-40B4-BE49-F238E27FC236}">
                <a16:creationId xmlns:a16="http://schemas.microsoft.com/office/drawing/2014/main" id="{0542C83B-AFE7-169F-EE7A-A37FB9969B68}"/>
              </a:ext>
            </a:extLst>
          </p:cNvPr>
          <p:cNvSpPr>
            <a:spLocks noGrp="1"/>
          </p:cNvSpPr>
          <p:nvPr>
            <p:ph idx="1"/>
          </p:nvPr>
        </p:nvSpPr>
        <p:spPr>
          <a:xfrm>
            <a:off x="442912" y="2135110"/>
            <a:ext cx="5021200" cy="34574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40046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F3B075-F2E5-C380-2F92-29964A7B44FC}"/>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2" name="Title 1">
            <a:extLst>
              <a:ext uri="{FF2B5EF4-FFF2-40B4-BE49-F238E27FC236}">
                <a16:creationId xmlns:a16="http://schemas.microsoft.com/office/drawing/2014/main" id="{E89C257B-EF0C-E949-9C7D-6E10723FB444}"/>
              </a:ext>
            </a:extLst>
          </p:cNvPr>
          <p:cNvSpPr>
            <a:spLocks noGrp="1"/>
          </p:cNvSpPr>
          <p:nvPr>
            <p:ph type="title"/>
          </p:nvPr>
        </p:nvSpPr>
        <p:spPr>
          <a:xfrm>
            <a:off x="442914" y="447040"/>
            <a:ext cx="5234432" cy="821373"/>
          </a:xfrm>
        </p:spPr>
        <p:txBody>
          <a:bodyPr>
            <a:normAutofit/>
          </a:bodyPr>
          <a:lstStyle>
            <a:lvl1pPr>
              <a:defRPr sz="2400" b="0" i="0">
                <a:latin typeface="Bernina Sans Offc" panose="02000000000000000000" pitchFamily="2" charset="77"/>
              </a:defRPr>
            </a:lvl1pPr>
          </a:lstStyle>
          <a:p>
            <a:r>
              <a:rPr lang="en-US"/>
              <a:t>Click to edit Master title style</a:t>
            </a:r>
          </a:p>
        </p:txBody>
      </p:sp>
      <p:sp>
        <p:nvSpPr>
          <p:cNvPr id="3" name="Content Placeholder 2">
            <a:extLst>
              <a:ext uri="{FF2B5EF4-FFF2-40B4-BE49-F238E27FC236}">
                <a16:creationId xmlns:a16="http://schemas.microsoft.com/office/drawing/2014/main" id="{BAC93A02-BCAE-C44A-9F01-388AA311AD33}"/>
              </a:ext>
            </a:extLst>
          </p:cNvPr>
          <p:cNvSpPr>
            <a:spLocks noGrp="1"/>
          </p:cNvSpPr>
          <p:nvPr>
            <p:ph idx="1"/>
          </p:nvPr>
        </p:nvSpPr>
        <p:spPr>
          <a:xfrm>
            <a:off x="442914" y="1412875"/>
            <a:ext cx="5234432"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grpSp>
        <p:nvGrpSpPr>
          <p:cNvPr id="8" name="Group 7">
            <a:extLst>
              <a:ext uri="{FF2B5EF4-FFF2-40B4-BE49-F238E27FC236}">
                <a16:creationId xmlns:a16="http://schemas.microsoft.com/office/drawing/2014/main" id="{35E4FD8A-E1DF-1264-45F0-82DC3DFFE822}"/>
              </a:ext>
            </a:extLst>
          </p:cNvPr>
          <p:cNvGrpSpPr/>
          <p:nvPr userDrawn="1"/>
        </p:nvGrpSpPr>
        <p:grpSpPr>
          <a:xfrm>
            <a:off x="12328207" y="-10758"/>
            <a:ext cx="1973057" cy="2302544"/>
            <a:chOff x="12328207" y="-10758"/>
            <a:chExt cx="1973057" cy="2302544"/>
          </a:xfrm>
        </p:grpSpPr>
        <p:sp>
          <p:nvSpPr>
            <p:cNvPr id="9" name="Rectangle 14">
              <a:extLst>
                <a:ext uri="{FF2B5EF4-FFF2-40B4-BE49-F238E27FC236}">
                  <a16:creationId xmlns:a16="http://schemas.microsoft.com/office/drawing/2014/main" id="{07275481-8A9A-1E0F-EF4F-82FC972DFBC6}"/>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0" name="Rectangle 9">
              <a:extLst>
                <a:ext uri="{FF2B5EF4-FFF2-40B4-BE49-F238E27FC236}">
                  <a16:creationId xmlns:a16="http://schemas.microsoft.com/office/drawing/2014/main" id="{E4DD1676-EB91-C2B9-CEAC-690AEE0945C1}"/>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2"/>
                  </a:solidFill>
                  <a:latin typeface="Bernina Sans Offc Light" pitchFamily="2" charset="0"/>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Drag the image from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your source folder onto the slide or click the placeholder to select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To reposition your photo, click “Picture Format” and then “Crop”</a:t>
              </a:r>
            </a:p>
          </p:txBody>
        </p:sp>
      </p:grpSp>
      <p:sp>
        <p:nvSpPr>
          <p:cNvPr id="13" name="Text Placeholder 12">
            <a:extLst>
              <a:ext uri="{FF2B5EF4-FFF2-40B4-BE49-F238E27FC236}">
                <a16:creationId xmlns:a16="http://schemas.microsoft.com/office/drawing/2014/main" id="{0D6ABE2D-2949-42B9-91AF-940D5F229A17}"/>
              </a:ext>
            </a:extLst>
          </p:cNvPr>
          <p:cNvSpPr>
            <a:spLocks noGrp="1"/>
          </p:cNvSpPr>
          <p:nvPr>
            <p:ph type="body" sz="quarter" idx="18"/>
          </p:nvPr>
        </p:nvSpPr>
        <p:spPr>
          <a:xfrm>
            <a:off x="6098257" y="671074"/>
            <a:ext cx="5650829" cy="5195268"/>
          </a:xfrm>
          <a:custGeom>
            <a:avLst/>
            <a:gdLst>
              <a:gd name="connsiteX0" fmla="*/ 103181 w 5650829"/>
              <a:gd name="connsiteY0" fmla="*/ 0 h 5195268"/>
              <a:gd name="connsiteX1" fmla="*/ 5547648 w 5650829"/>
              <a:gd name="connsiteY1" fmla="*/ 0 h 5195268"/>
              <a:gd name="connsiteX2" fmla="*/ 5650829 w 5650829"/>
              <a:gd name="connsiteY2" fmla="*/ 105308 h 5195268"/>
              <a:gd name="connsiteX3" fmla="*/ 5650829 w 5650829"/>
              <a:gd name="connsiteY3" fmla="*/ 5089960 h 5195268"/>
              <a:gd name="connsiteX4" fmla="*/ 5547648 w 5650829"/>
              <a:gd name="connsiteY4" fmla="*/ 5195268 h 5195268"/>
              <a:gd name="connsiteX5" fmla="*/ 103181 w 5650829"/>
              <a:gd name="connsiteY5" fmla="*/ 5195268 h 5195268"/>
              <a:gd name="connsiteX6" fmla="*/ 0 w 5650829"/>
              <a:gd name="connsiteY6" fmla="*/ 5089960 h 5195268"/>
              <a:gd name="connsiteX7" fmla="*/ 0 w 5650829"/>
              <a:gd name="connsiteY7" fmla="*/ 105308 h 5195268"/>
              <a:gd name="connsiteX8" fmla="*/ 103181 w 5650829"/>
              <a:gd name="connsiteY8" fmla="*/ 0 h 519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0829" h="5195268">
                <a:moveTo>
                  <a:pt x="103181" y="0"/>
                </a:moveTo>
                <a:lnTo>
                  <a:pt x="5547648" y="0"/>
                </a:lnTo>
                <a:cubicBezTo>
                  <a:pt x="5604634" y="0"/>
                  <a:pt x="5650829" y="47148"/>
                  <a:pt x="5650829" y="105308"/>
                </a:cubicBezTo>
                <a:lnTo>
                  <a:pt x="5650829" y="5089960"/>
                </a:lnTo>
                <a:cubicBezTo>
                  <a:pt x="5650829" y="5148121"/>
                  <a:pt x="5604634" y="5195268"/>
                  <a:pt x="5547648" y="5195268"/>
                </a:cubicBezTo>
                <a:lnTo>
                  <a:pt x="103181" y="5195268"/>
                </a:lnTo>
                <a:cubicBezTo>
                  <a:pt x="46195" y="5195268"/>
                  <a:pt x="0" y="5148121"/>
                  <a:pt x="0" y="5089960"/>
                </a:cubicBezTo>
                <a:lnTo>
                  <a:pt x="0" y="105308"/>
                </a:lnTo>
                <a:cubicBezTo>
                  <a:pt x="0" y="47148"/>
                  <a:pt x="46195" y="0"/>
                  <a:pt x="103181" y="0"/>
                </a:cubicBezTo>
                <a:close/>
              </a:path>
            </a:pathLst>
          </a:custGeom>
          <a:ln w="31750">
            <a:solidFill>
              <a:schemeClr val="accent1"/>
            </a:solidFill>
          </a:ln>
        </p:spPr>
        <p:txBody>
          <a:bodyPr vert="horz" wrap="square" lIns="91440" tIns="45720" rIns="91440" bIns="45720" rtlCol="0">
            <a:noAutofit/>
          </a:bodyPr>
          <a:lstStyle>
            <a:lvl1pPr>
              <a:defRPr lang="en-US" sz="100" smtClean="0">
                <a:noFill/>
              </a:defRPr>
            </a:lvl1pPr>
            <a:lvl2pPr>
              <a:defRPr lang="en-US" sz="100" smtClean="0">
                <a:solidFill>
                  <a:schemeClr val="tx1">
                    <a:alpha val="0"/>
                  </a:schemeClr>
                </a:solidFill>
              </a:defRPr>
            </a:lvl2pPr>
            <a:lvl3pPr>
              <a:defRPr lang="en-US" sz="100" smtClean="0">
                <a:solidFill>
                  <a:schemeClr val="tx1">
                    <a:alpha val="0"/>
                  </a:schemeClr>
                </a:solidFill>
              </a:defRPr>
            </a:lvl3pPr>
            <a:lvl4pPr>
              <a:defRPr lang="en-US" sz="100" smtClean="0">
                <a:solidFill>
                  <a:schemeClr val="tx1">
                    <a:alpha val="0"/>
                  </a:schemeClr>
                </a:solidFill>
              </a:defRPr>
            </a:lvl4pPr>
            <a:lvl5pPr>
              <a:defRPr lang="en-CA" sz="100">
                <a:solidFill>
                  <a:schemeClr val="tx1">
                    <a:alpha val="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11" name="Picture Placeholder 15">
            <a:extLst>
              <a:ext uri="{FF2B5EF4-FFF2-40B4-BE49-F238E27FC236}">
                <a16:creationId xmlns:a16="http://schemas.microsoft.com/office/drawing/2014/main" id="{B61A767C-9629-3017-84C1-62ECCC790BA3}"/>
              </a:ext>
            </a:extLst>
          </p:cNvPr>
          <p:cNvSpPr>
            <a:spLocks noGrp="1"/>
          </p:cNvSpPr>
          <p:nvPr>
            <p:ph type="pic" sz="quarter" idx="13" hasCustomPrompt="1"/>
          </p:nvPr>
        </p:nvSpPr>
        <p:spPr>
          <a:xfrm>
            <a:off x="5894306" y="441325"/>
            <a:ext cx="5650829" cy="5195268"/>
          </a:xfrm>
          <a:custGeom>
            <a:avLst/>
            <a:gdLst>
              <a:gd name="connsiteX0" fmla="*/ 89959 w 5551110"/>
              <a:gd name="connsiteY0" fmla="*/ 0 h 5000500"/>
              <a:gd name="connsiteX1" fmla="*/ 5461151 w 5551110"/>
              <a:gd name="connsiteY1" fmla="*/ 0 h 5000500"/>
              <a:gd name="connsiteX2" fmla="*/ 5551110 w 5551110"/>
              <a:gd name="connsiteY2" fmla="*/ 89959 h 5000500"/>
              <a:gd name="connsiteX3" fmla="*/ 5551110 w 5551110"/>
              <a:gd name="connsiteY3" fmla="*/ 4910541 h 5000500"/>
              <a:gd name="connsiteX4" fmla="*/ 5461151 w 5551110"/>
              <a:gd name="connsiteY4" fmla="*/ 5000500 h 5000500"/>
              <a:gd name="connsiteX5" fmla="*/ 89959 w 5551110"/>
              <a:gd name="connsiteY5" fmla="*/ 5000500 h 5000500"/>
              <a:gd name="connsiteX6" fmla="*/ 0 w 5551110"/>
              <a:gd name="connsiteY6" fmla="*/ 4910541 h 5000500"/>
              <a:gd name="connsiteX7" fmla="*/ 0 w 5551110"/>
              <a:gd name="connsiteY7" fmla="*/ 89959 h 5000500"/>
              <a:gd name="connsiteX8" fmla="*/ 89959 w 5551110"/>
              <a:gd name="connsiteY8" fmla="*/ 0 h 500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51110" h="5000500">
                <a:moveTo>
                  <a:pt x="89959" y="0"/>
                </a:moveTo>
                <a:lnTo>
                  <a:pt x="5461151" y="0"/>
                </a:lnTo>
                <a:cubicBezTo>
                  <a:pt x="5510834" y="0"/>
                  <a:pt x="5551110" y="40276"/>
                  <a:pt x="5551110" y="89959"/>
                </a:cubicBezTo>
                <a:lnTo>
                  <a:pt x="5551110" y="4910541"/>
                </a:lnTo>
                <a:cubicBezTo>
                  <a:pt x="5551110" y="4960224"/>
                  <a:pt x="5510834" y="5000500"/>
                  <a:pt x="5461151" y="5000500"/>
                </a:cubicBezTo>
                <a:lnTo>
                  <a:pt x="89959" y="5000500"/>
                </a:lnTo>
                <a:cubicBezTo>
                  <a:pt x="40276" y="5000500"/>
                  <a:pt x="0" y="4960224"/>
                  <a:pt x="0" y="4910541"/>
                </a:cubicBezTo>
                <a:lnTo>
                  <a:pt x="0" y="89959"/>
                </a:lnTo>
                <a:cubicBezTo>
                  <a:pt x="0" y="40276"/>
                  <a:pt x="40276" y="0"/>
                  <a:pt x="89959" y="0"/>
                </a:cubicBezTo>
                <a:close/>
              </a:path>
            </a:pathLst>
          </a:custGeom>
          <a:noFill/>
          <a:ln w="38100">
            <a:solidFill>
              <a:schemeClr val="bg2"/>
            </a:solidFill>
          </a:ln>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Light" pitchFamily="2" charset="0"/>
                <a:ea typeface="+mn-ea"/>
                <a:cs typeface="+mn-cs"/>
              </a:defRPr>
            </a:lvl1pPr>
          </a:lstStyle>
          <a:p>
            <a:r>
              <a:rPr lang="en-CA"/>
              <a:t>Drag a photo onto the slide</a:t>
            </a:r>
          </a:p>
        </p:txBody>
      </p:sp>
    </p:spTree>
    <p:extLst>
      <p:ext uri="{BB962C8B-B14F-4D97-AF65-F5344CB8AC3E}">
        <p14:creationId xmlns:p14="http://schemas.microsoft.com/office/powerpoint/2010/main" val="28181864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4910B94-4B6B-66ED-49A5-0C572BC851AF}"/>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4" name="Date Placeholder 3">
            <a:extLst>
              <a:ext uri="{FF2B5EF4-FFF2-40B4-BE49-F238E27FC236}">
                <a16:creationId xmlns:a16="http://schemas.microsoft.com/office/drawing/2014/main" id="{857D6A9C-91BF-1E44-8743-55967249DF15}"/>
              </a:ext>
            </a:extLst>
          </p:cNvPr>
          <p:cNvSpPr>
            <a:spLocks noGrp="1"/>
          </p:cNvSpPr>
          <p:nvPr>
            <p:ph type="dt" sz="half" idx="10"/>
          </p:nvPr>
        </p:nvSpPr>
        <p:spPr/>
        <p:txBody>
          <a:bodyPr/>
          <a:lstStyle/>
          <a:p>
            <a:fld id="{3FD16828-2A11-DF4A-9BF9-CD3425981CD4}" type="datetimeFigureOut">
              <a:rPr lang="en-US" smtClean="0"/>
              <a:t>7/11/2024</a:t>
            </a:fld>
            <a:endParaRPr lang="en-US"/>
          </a:p>
        </p:txBody>
      </p:sp>
      <p:sp>
        <p:nvSpPr>
          <p:cNvPr id="5" name="Footer Placeholder 4">
            <a:extLst>
              <a:ext uri="{FF2B5EF4-FFF2-40B4-BE49-F238E27FC236}">
                <a16:creationId xmlns:a16="http://schemas.microsoft.com/office/drawing/2014/main" id="{6EB00D4E-C5BE-024C-8B11-CE3F333E1D2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036C710D-D48B-FF46-9156-B8BBCD8E1BD2}"/>
              </a:ext>
            </a:extLst>
          </p:cNvPr>
          <p:cNvSpPr>
            <a:spLocks noGrp="1"/>
          </p:cNvSpPr>
          <p:nvPr>
            <p:ph type="sldNum" sz="quarter" idx="12"/>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12" name="Graphic 11">
            <a:extLst>
              <a:ext uri="{FF2B5EF4-FFF2-40B4-BE49-F238E27FC236}">
                <a16:creationId xmlns:a16="http://schemas.microsoft.com/office/drawing/2014/main" id="{2525EE0C-7C2D-BCC4-9DDD-62E9B8CFECD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
        <p:nvSpPr>
          <p:cNvPr id="24" name="Title 1">
            <a:extLst>
              <a:ext uri="{FF2B5EF4-FFF2-40B4-BE49-F238E27FC236}">
                <a16:creationId xmlns:a16="http://schemas.microsoft.com/office/drawing/2014/main" id="{7ABCA18D-9FF6-DF62-7C30-74DC5BE226CC}"/>
              </a:ext>
            </a:extLst>
          </p:cNvPr>
          <p:cNvSpPr>
            <a:spLocks noGrp="1"/>
          </p:cNvSpPr>
          <p:nvPr>
            <p:ph type="title"/>
          </p:nvPr>
        </p:nvSpPr>
        <p:spPr>
          <a:xfrm>
            <a:off x="442914" y="447040"/>
            <a:ext cx="4693626" cy="821373"/>
          </a:xfrm>
        </p:spPr>
        <p:txBody>
          <a:bodyPr>
            <a:normAutofit/>
          </a:bodyPr>
          <a:lstStyle>
            <a:lvl1pPr>
              <a:defRPr sz="2400" b="0" i="0">
                <a:latin typeface="Bernina Sans Offc" panose="02000000000000000000" pitchFamily="2" charset="77"/>
              </a:defRPr>
            </a:lvl1pPr>
          </a:lstStyle>
          <a:p>
            <a:r>
              <a:rPr lang="en-US"/>
              <a:t>Click to edit Master title style</a:t>
            </a:r>
          </a:p>
        </p:txBody>
      </p:sp>
      <p:sp>
        <p:nvSpPr>
          <p:cNvPr id="25" name="Content Placeholder 2">
            <a:extLst>
              <a:ext uri="{FF2B5EF4-FFF2-40B4-BE49-F238E27FC236}">
                <a16:creationId xmlns:a16="http://schemas.microsoft.com/office/drawing/2014/main" id="{EE25B8BC-B654-8B00-B715-D39D41F375A9}"/>
              </a:ext>
            </a:extLst>
          </p:cNvPr>
          <p:cNvSpPr>
            <a:spLocks noGrp="1"/>
          </p:cNvSpPr>
          <p:nvPr>
            <p:ph idx="1"/>
          </p:nvPr>
        </p:nvSpPr>
        <p:spPr>
          <a:xfrm>
            <a:off x="442914" y="1412875"/>
            <a:ext cx="4693626" cy="4464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4E741E43-E52C-870A-1247-A75AE6A40D3F}"/>
              </a:ext>
            </a:extLst>
          </p:cNvPr>
          <p:cNvSpPr/>
          <p:nvPr userDrawn="1"/>
        </p:nvSpPr>
        <p:spPr>
          <a:xfrm rot="16200000">
            <a:off x="4264285" y="2037821"/>
            <a:ext cx="6356349" cy="2280706"/>
          </a:xfrm>
          <a:prstGeom prst="rect">
            <a:avLst/>
          </a:prstGeom>
          <a:gradFill flip="none" rotWithShape="1">
            <a:gsLst>
              <a:gs pos="100000">
                <a:schemeClr val="bg1">
                  <a:lumMod val="95000"/>
                  <a:alpha val="63000"/>
                </a:schemeClr>
              </a:gs>
              <a:gs pos="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Bernina Sans Offc Light" pitchFamily="2" charset="0"/>
            </a:endParaRPr>
          </a:p>
        </p:txBody>
      </p:sp>
      <p:sp>
        <p:nvSpPr>
          <p:cNvPr id="3" name="SmartArt Placeholder 14">
            <a:extLst>
              <a:ext uri="{FF2B5EF4-FFF2-40B4-BE49-F238E27FC236}">
                <a16:creationId xmlns:a16="http://schemas.microsoft.com/office/drawing/2014/main" id="{4A9A10C8-5330-7425-EB60-32F9A9783414}"/>
              </a:ext>
            </a:extLst>
          </p:cNvPr>
          <p:cNvSpPr>
            <a:spLocks noGrp="1"/>
          </p:cNvSpPr>
          <p:nvPr>
            <p:ph type="dgm" sz="quarter" idx="13"/>
          </p:nvPr>
        </p:nvSpPr>
        <p:spPr>
          <a:xfrm>
            <a:off x="5340152" y="819505"/>
            <a:ext cx="6692400" cy="4654800"/>
          </a:xfrm>
          <a:blipFill>
            <a:blip r:embed="rId5"/>
            <a:stretch>
              <a:fillRect/>
            </a:stretch>
          </a:blipFill>
          <a:ln w="0">
            <a:solidFill>
              <a:schemeClr val="bg1">
                <a:alpha val="0"/>
              </a:schemeClr>
            </a:solidFill>
          </a:ln>
        </p:spPr>
        <p:txBody>
          <a:bodyPr>
            <a:normAutofit/>
          </a:bodyPr>
          <a:lstStyle>
            <a:lvl1pPr>
              <a:defRPr sz="700">
                <a:solidFill>
                  <a:schemeClr val="tx1">
                    <a:alpha val="0"/>
                  </a:schemeClr>
                </a:solidFill>
              </a:defRPr>
            </a:lvl1pPr>
          </a:lstStyle>
          <a:p>
            <a:endParaRPr lang="en-CA"/>
          </a:p>
        </p:txBody>
      </p:sp>
      <p:sp>
        <p:nvSpPr>
          <p:cNvPr id="8" name="Picture Placeholder 19">
            <a:extLst>
              <a:ext uri="{FF2B5EF4-FFF2-40B4-BE49-F238E27FC236}">
                <a16:creationId xmlns:a16="http://schemas.microsoft.com/office/drawing/2014/main" id="{F2F23BC9-B2B5-7740-B71E-3467AE6DD6FE}"/>
              </a:ext>
            </a:extLst>
          </p:cNvPr>
          <p:cNvSpPr>
            <a:spLocks noGrp="1"/>
          </p:cNvSpPr>
          <p:nvPr>
            <p:ph type="pic" sz="quarter" idx="14" hasCustomPrompt="1"/>
          </p:nvPr>
        </p:nvSpPr>
        <p:spPr>
          <a:xfrm>
            <a:off x="5416546" y="1318161"/>
            <a:ext cx="6336000" cy="3787238"/>
          </a:xfrm>
          <a:custGeom>
            <a:avLst/>
            <a:gdLst>
              <a:gd name="connsiteX0" fmla="*/ 0 w 6332531"/>
              <a:gd name="connsiteY0" fmla="*/ 0 h 3787238"/>
              <a:gd name="connsiteX1" fmla="*/ 6332531 w 6332531"/>
              <a:gd name="connsiteY1" fmla="*/ 0 h 3787238"/>
              <a:gd name="connsiteX2" fmla="*/ 6332531 w 6332531"/>
              <a:gd name="connsiteY2" fmla="*/ 3705055 h 3787238"/>
              <a:gd name="connsiteX3" fmla="*/ 6250348 w 6332531"/>
              <a:gd name="connsiteY3" fmla="*/ 3787238 h 3787238"/>
              <a:gd name="connsiteX4" fmla="*/ 82183 w 6332531"/>
              <a:gd name="connsiteY4" fmla="*/ 3787238 h 3787238"/>
              <a:gd name="connsiteX5" fmla="*/ 0 w 6332531"/>
              <a:gd name="connsiteY5" fmla="*/ 3705055 h 3787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2531" h="3787238">
                <a:moveTo>
                  <a:pt x="0" y="0"/>
                </a:moveTo>
                <a:lnTo>
                  <a:pt x="6332531" y="0"/>
                </a:lnTo>
                <a:lnTo>
                  <a:pt x="6332531" y="3705055"/>
                </a:lnTo>
                <a:cubicBezTo>
                  <a:pt x="6332531" y="3750443"/>
                  <a:pt x="6295736" y="3787238"/>
                  <a:pt x="6250348" y="3787238"/>
                </a:cubicBezTo>
                <a:lnTo>
                  <a:pt x="82183" y="3787238"/>
                </a:lnTo>
                <a:cubicBezTo>
                  <a:pt x="36795" y="3787238"/>
                  <a:pt x="0" y="3750443"/>
                  <a:pt x="0" y="3705055"/>
                </a:cubicBezTo>
                <a:close/>
              </a:path>
            </a:pathLst>
          </a:custGeom>
          <a:solidFill>
            <a:schemeClr val="bg1"/>
          </a:solidFill>
        </p:spPr>
        <p:txBody>
          <a:bodyPr wrap="square" anchor="ctr">
            <a:noAutofit/>
          </a:bodyPr>
          <a:lstStyle>
            <a:lvl1pPr marL="0" indent="0" algn="ctr" defTabSz="914400" rtl="0" eaLnBrk="1" latinLnBrk="0" hangingPunct="1">
              <a:lnSpc>
                <a:spcPct val="90000"/>
              </a:lnSpc>
              <a:spcBef>
                <a:spcPts val="1000"/>
              </a:spcBef>
              <a:buSzPct val="80000"/>
              <a:buFont typeface="Wingdings" pitchFamily="2" charset="2"/>
              <a:buNone/>
              <a:defRPr lang="en-CA" sz="1400" b="0" i="0" kern="1200" dirty="0">
                <a:solidFill>
                  <a:schemeClr val="tx1"/>
                </a:solidFill>
                <a:latin typeface="Bernina Sans Offc Light" pitchFamily="2" charset="0"/>
                <a:ea typeface="+mn-ea"/>
                <a:cs typeface="+mn-cs"/>
              </a:defRPr>
            </a:lvl1pPr>
          </a:lstStyle>
          <a:p>
            <a:r>
              <a:rPr lang="en-CA"/>
              <a:t>Drag a screenshot onto the slide</a:t>
            </a:r>
          </a:p>
        </p:txBody>
      </p:sp>
    </p:spTree>
    <p:extLst>
      <p:ext uri="{BB962C8B-B14F-4D97-AF65-F5344CB8AC3E}">
        <p14:creationId xmlns:p14="http://schemas.microsoft.com/office/powerpoint/2010/main" val="7123252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Image with Call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706FF-F944-1CB8-1F1C-50B9345883A6}"/>
              </a:ext>
            </a:extLst>
          </p:cNvPr>
          <p:cNvPicPr>
            <a:picLocks noChangeAspect="1"/>
          </p:cNvPicPr>
          <p:nvPr userDrawn="1"/>
        </p:nvPicPr>
        <p:blipFill>
          <a:blip r:embed="rId2"/>
          <a:stretch>
            <a:fillRect/>
          </a:stretch>
        </p:blipFill>
        <p:spPr>
          <a:xfrm>
            <a:off x="0" y="6000750"/>
            <a:ext cx="12192000" cy="857250"/>
          </a:xfrm>
          <a:prstGeom prst="rect">
            <a:avLst/>
          </a:prstGeom>
        </p:spPr>
      </p:pic>
      <p:sp>
        <p:nvSpPr>
          <p:cNvPr id="2" name="Picture Placeholder 32">
            <a:extLst>
              <a:ext uri="{FF2B5EF4-FFF2-40B4-BE49-F238E27FC236}">
                <a16:creationId xmlns:a16="http://schemas.microsoft.com/office/drawing/2014/main" id="{0A76F57C-3D22-77E8-78AA-751E1CB7BCFA}"/>
              </a:ext>
            </a:extLst>
          </p:cNvPr>
          <p:cNvSpPr>
            <a:spLocks noGrp="1"/>
          </p:cNvSpPr>
          <p:nvPr>
            <p:ph type="pic" sz="quarter" idx="17" hasCustomPrompt="1"/>
          </p:nvPr>
        </p:nvSpPr>
        <p:spPr>
          <a:xfrm>
            <a:off x="0" y="0"/>
            <a:ext cx="12192000" cy="6357990"/>
          </a:xfrm>
          <a:custGeom>
            <a:avLst/>
            <a:gdLst>
              <a:gd name="connsiteX0" fmla="*/ 0 w 12192000"/>
              <a:gd name="connsiteY0" fmla="*/ 0 h 6357990"/>
              <a:gd name="connsiteX1" fmla="*/ 12192000 w 12192000"/>
              <a:gd name="connsiteY1" fmla="*/ 0 h 6357990"/>
              <a:gd name="connsiteX2" fmla="*/ 12192000 w 12192000"/>
              <a:gd name="connsiteY2" fmla="*/ 6002867 h 6357990"/>
              <a:gd name="connsiteX3" fmla="*/ 7226935 w 12192000"/>
              <a:gd name="connsiteY3" fmla="*/ 6356955 h 6357990"/>
              <a:gd name="connsiteX4" fmla="*/ 3810000 w 12192000"/>
              <a:gd name="connsiteY4" fmla="*/ 6219501 h 6357990"/>
              <a:gd name="connsiteX5" fmla="*/ 222250 w 12192000"/>
              <a:gd name="connsiteY5" fmla="*/ 6080779 h 6357990"/>
              <a:gd name="connsiteX6" fmla="*/ 0 w 12192000"/>
              <a:gd name="connsiteY6" fmla="*/ 6081413 h 635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357990">
                <a:moveTo>
                  <a:pt x="0" y="0"/>
                </a:moveTo>
                <a:lnTo>
                  <a:pt x="12192000" y="0"/>
                </a:lnTo>
                <a:lnTo>
                  <a:pt x="12192000" y="6002867"/>
                </a:lnTo>
                <a:cubicBezTo>
                  <a:pt x="10683875" y="6255606"/>
                  <a:pt x="8934450" y="6370257"/>
                  <a:pt x="7226935" y="6356955"/>
                </a:cubicBezTo>
                <a:cubicBezTo>
                  <a:pt x="6075680" y="6347454"/>
                  <a:pt x="4942840" y="6283477"/>
                  <a:pt x="3810000" y="6219501"/>
                </a:cubicBezTo>
                <a:cubicBezTo>
                  <a:pt x="2621280" y="6152357"/>
                  <a:pt x="1431925" y="6084580"/>
                  <a:pt x="222250" y="6080779"/>
                </a:cubicBezTo>
                <a:cubicBezTo>
                  <a:pt x="148590" y="6080779"/>
                  <a:pt x="74295" y="6080779"/>
                  <a:pt x="0" y="6081413"/>
                </a:cubicBezTo>
                <a:close/>
              </a:path>
            </a:pathLst>
          </a:custGeom>
        </p:spPr>
        <p:txBody>
          <a:bodyPr wrap="square" rIns="396000" anchor="ctr">
            <a:noAutofit/>
          </a:bodyPr>
          <a:lstStyle>
            <a:lvl1pPr algn="r">
              <a:defRPr sz="1400" b="1"/>
            </a:lvl1pPr>
          </a:lstStyle>
          <a:p>
            <a:r>
              <a:rPr lang="en-CA"/>
              <a:t>Drag a photo onto the slide</a:t>
            </a:r>
          </a:p>
        </p:txBody>
      </p:sp>
      <p:sp>
        <p:nvSpPr>
          <p:cNvPr id="37" name="Text Placeholder 36">
            <a:extLst>
              <a:ext uri="{FF2B5EF4-FFF2-40B4-BE49-F238E27FC236}">
                <a16:creationId xmlns:a16="http://schemas.microsoft.com/office/drawing/2014/main" id="{29E1645B-84BC-741B-5792-18AD67AE9840}"/>
              </a:ext>
            </a:extLst>
          </p:cNvPr>
          <p:cNvSpPr>
            <a:spLocks noGrp="1"/>
          </p:cNvSpPr>
          <p:nvPr>
            <p:ph type="body" sz="quarter" idx="16"/>
          </p:nvPr>
        </p:nvSpPr>
        <p:spPr>
          <a:xfrm>
            <a:off x="442914" y="441325"/>
            <a:ext cx="5009620" cy="5435600"/>
          </a:xfrm>
          <a:custGeom>
            <a:avLst/>
            <a:gdLst>
              <a:gd name="connsiteX0" fmla="*/ 105352 w 5009620"/>
              <a:gd name="connsiteY0" fmla="*/ 0 h 5435600"/>
              <a:gd name="connsiteX1" fmla="*/ 4904268 w 5009620"/>
              <a:gd name="connsiteY1" fmla="*/ 0 h 5435600"/>
              <a:gd name="connsiteX2" fmla="*/ 5009620 w 5009620"/>
              <a:gd name="connsiteY2" fmla="*/ 105352 h 5435600"/>
              <a:gd name="connsiteX3" fmla="*/ 5009620 w 5009620"/>
              <a:gd name="connsiteY3" fmla="*/ 5330248 h 5435600"/>
              <a:gd name="connsiteX4" fmla="*/ 4904268 w 5009620"/>
              <a:gd name="connsiteY4" fmla="*/ 5435600 h 5435600"/>
              <a:gd name="connsiteX5" fmla="*/ 105352 w 5009620"/>
              <a:gd name="connsiteY5" fmla="*/ 5435600 h 5435600"/>
              <a:gd name="connsiteX6" fmla="*/ 0 w 5009620"/>
              <a:gd name="connsiteY6" fmla="*/ 5330248 h 5435600"/>
              <a:gd name="connsiteX7" fmla="*/ 0 w 5009620"/>
              <a:gd name="connsiteY7" fmla="*/ 105352 h 5435600"/>
              <a:gd name="connsiteX8" fmla="*/ 105352 w 5009620"/>
              <a:gd name="connsiteY8" fmla="*/ 0 h 543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9620" h="5435600">
                <a:moveTo>
                  <a:pt x="105352" y="0"/>
                </a:moveTo>
                <a:lnTo>
                  <a:pt x="4904268" y="0"/>
                </a:lnTo>
                <a:cubicBezTo>
                  <a:pt x="4962452" y="0"/>
                  <a:pt x="5009620" y="47168"/>
                  <a:pt x="5009620" y="105352"/>
                </a:cubicBezTo>
                <a:lnTo>
                  <a:pt x="5009620" y="5330248"/>
                </a:lnTo>
                <a:cubicBezTo>
                  <a:pt x="5009620" y="5388432"/>
                  <a:pt x="4962452" y="5435600"/>
                  <a:pt x="4904268" y="5435600"/>
                </a:cubicBezTo>
                <a:lnTo>
                  <a:pt x="105352" y="5435600"/>
                </a:lnTo>
                <a:cubicBezTo>
                  <a:pt x="47168" y="5435600"/>
                  <a:pt x="0" y="5388432"/>
                  <a:pt x="0" y="5330248"/>
                </a:cubicBezTo>
                <a:lnTo>
                  <a:pt x="0" y="105352"/>
                </a:lnTo>
                <a:cubicBezTo>
                  <a:pt x="0" y="47168"/>
                  <a:pt x="47168" y="0"/>
                  <a:pt x="105352" y="0"/>
                </a:cubicBezTo>
                <a:close/>
              </a:path>
            </a:pathLst>
          </a:custGeom>
          <a:solidFill>
            <a:schemeClr val="bg1"/>
          </a:solidFill>
          <a:effectLst>
            <a:outerShdw blurRad="391117" sx="99521" sy="99521" algn="ctr" rotWithShape="0">
              <a:prstClr val="black">
                <a:alpha val="11060"/>
              </a:prstClr>
            </a:outerShdw>
          </a:effectLst>
        </p:spPr>
        <p:txBody>
          <a:bodyPr wrap="square" lIns="360000" tIns="360000" rIns="360000" bIns="360000" anchor="ctr">
            <a:noAutofit/>
          </a:bodyPr>
          <a:lstStyle>
            <a:lvl1pPr marL="0" indent="0">
              <a:buNone/>
              <a:defRPr sz="2800" b="0" i="0">
                <a:latin typeface="Bernina Sans Offc" panose="02000000000000000000" pitchFamily="2" charset="77"/>
              </a:defRPr>
            </a:lvl1pPr>
            <a:lvl2pPr marL="15875" indent="0">
              <a:spcBef>
                <a:spcPts val="1200"/>
              </a:spcBef>
              <a:buNone/>
              <a:tabLst/>
              <a:defRPr sz="1800" b="0"/>
            </a:lvl2pPr>
          </a:lstStyle>
          <a:p>
            <a:pPr lvl="0"/>
            <a:r>
              <a:rPr lang="en-US"/>
              <a:t>Click to edit Master text styles</a:t>
            </a:r>
          </a:p>
          <a:p>
            <a:pPr lvl="1"/>
            <a:r>
              <a:rPr lang="en-US"/>
              <a:t>Second level</a:t>
            </a:r>
          </a:p>
        </p:txBody>
      </p:sp>
      <p:grpSp>
        <p:nvGrpSpPr>
          <p:cNvPr id="14" name="Group 13">
            <a:extLst>
              <a:ext uri="{FF2B5EF4-FFF2-40B4-BE49-F238E27FC236}">
                <a16:creationId xmlns:a16="http://schemas.microsoft.com/office/drawing/2014/main" id="{42C8B0C1-187F-F9BE-0BD0-7B33B3C2BACF}"/>
              </a:ext>
            </a:extLst>
          </p:cNvPr>
          <p:cNvGrpSpPr/>
          <p:nvPr userDrawn="1"/>
        </p:nvGrpSpPr>
        <p:grpSpPr>
          <a:xfrm>
            <a:off x="12328207" y="-10758"/>
            <a:ext cx="1973057" cy="2302544"/>
            <a:chOff x="12328207" y="-10758"/>
            <a:chExt cx="1973057" cy="2302544"/>
          </a:xfrm>
        </p:grpSpPr>
        <p:sp>
          <p:nvSpPr>
            <p:cNvPr id="15" name="Rectangle 14">
              <a:extLst>
                <a:ext uri="{FF2B5EF4-FFF2-40B4-BE49-F238E27FC236}">
                  <a16:creationId xmlns:a16="http://schemas.microsoft.com/office/drawing/2014/main" id="{A42A4F1B-76A8-D37C-1893-F2FEE7036738}"/>
                </a:ext>
              </a:extLst>
            </p:cNvPr>
            <p:cNvSpPr/>
            <p:nvPr userDrawn="1"/>
          </p:nvSpPr>
          <p:spPr>
            <a:xfrm>
              <a:off x="12328207" y="-10758"/>
              <a:ext cx="1973057" cy="268942"/>
            </a:xfrm>
            <a:custGeom>
              <a:avLst/>
              <a:gdLst/>
              <a:ahLst/>
              <a:cxnLst/>
              <a:rect l="l" t="t" r="r" b="b"/>
              <a:pathLst>
                <a:path w="1861974" h="209552">
                  <a:moveTo>
                    <a:pt x="90324" y="0"/>
                  </a:moveTo>
                  <a:lnTo>
                    <a:pt x="1861974" y="0"/>
                  </a:lnTo>
                  <a:lnTo>
                    <a:pt x="1861974" y="209551"/>
                  </a:lnTo>
                  <a:lnTo>
                    <a:pt x="180647" y="209551"/>
                  </a:lnTo>
                  <a:lnTo>
                    <a:pt x="180647" y="209552"/>
                  </a:lnTo>
                  <a:lnTo>
                    <a:pt x="180646" y="209551"/>
                  </a:lnTo>
                  <a:lnTo>
                    <a:pt x="90324" y="209551"/>
                  </a:lnTo>
                  <a:lnTo>
                    <a:pt x="90324" y="157164"/>
                  </a:lnTo>
                  <a:lnTo>
                    <a:pt x="0" y="104777"/>
                  </a:lnTo>
                  <a:lnTo>
                    <a:pt x="90324" y="52389"/>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88900" indent="0" algn="l"/>
              <a:r>
                <a:rPr lang="en-US" sz="1000" b="0" i="0">
                  <a:latin typeface="Bernina Sans Offc Light" pitchFamily="2" charset="0"/>
                  <a:ea typeface="Raleway" charset="0"/>
                  <a:cs typeface="Raleway" charset="0"/>
                </a:rPr>
                <a:t>Slide Tips</a:t>
              </a:r>
            </a:p>
          </p:txBody>
        </p:sp>
        <p:sp>
          <p:nvSpPr>
            <p:cNvPr id="16" name="Rectangle 15">
              <a:extLst>
                <a:ext uri="{FF2B5EF4-FFF2-40B4-BE49-F238E27FC236}">
                  <a16:creationId xmlns:a16="http://schemas.microsoft.com/office/drawing/2014/main" id="{BC58F9B9-CF9E-C068-2D30-46457E648721}"/>
                </a:ext>
              </a:extLst>
            </p:cNvPr>
            <p:cNvSpPr/>
            <p:nvPr userDrawn="1"/>
          </p:nvSpPr>
          <p:spPr>
            <a:xfrm>
              <a:off x="12423920" y="252709"/>
              <a:ext cx="1877344" cy="2039077"/>
            </a:xfrm>
            <a:prstGeom prst="rect">
              <a:avLst/>
            </a:prstGeom>
            <a:solidFill>
              <a:srgbClr val="FEFFFF"/>
            </a:solidFill>
            <a:ln>
              <a:noFill/>
            </a:ln>
            <a:effectLst/>
          </p:spPr>
          <p:style>
            <a:lnRef idx="1">
              <a:schemeClr val="accent1"/>
            </a:lnRef>
            <a:fillRef idx="3">
              <a:schemeClr val="accent1"/>
            </a:fillRef>
            <a:effectRef idx="2">
              <a:schemeClr val="accent1"/>
            </a:effectRef>
            <a:fontRef idx="minor">
              <a:schemeClr val="lt1"/>
            </a:fontRef>
          </p:style>
          <p:txBody>
            <a:bodyPr lIns="144000" tIns="144000" rIns="144000" bIns="108000" rtlCol="0" anchor="t"/>
            <a:lstStyle/>
            <a:p>
              <a:pPr marL="0" algn="l" defTabSz="914400" rtl="0" eaLnBrk="1" latinLnBrk="0" hangingPunct="1">
                <a:lnSpc>
                  <a:spcPct val="100000"/>
                </a:lnSpc>
                <a:spcAft>
                  <a:spcPts val="1000"/>
                </a:spcAft>
              </a:pPr>
              <a:r>
                <a:rPr lang="en-US" sz="900" b="0" i="0" kern="1200">
                  <a:solidFill>
                    <a:srgbClr val="464B54"/>
                  </a:solidFill>
                  <a:latin typeface="Bernina Sans Offc Light" pitchFamily="2" charset="0"/>
                  <a:ea typeface="Raleway" charset="0"/>
                  <a:cs typeface="Raleway" charset="0"/>
                </a:rPr>
                <a:t>Instructions are not visible during Show Mode</a:t>
              </a:r>
            </a:p>
            <a:p>
              <a:pPr algn="l">
                <a:lnSpc>
                  <a:spcPct val="100000"/>
                </a:lnSpc>
                <a:spcAft>
                  <a:spcPts val="300"/>
                </a:spcAft>
              </a:pPr>
              <a:r>
                <a:rPr lang="en-US" sz="900" b="0" i="0" kern="1200" baseline="0">
                  <a:solidFill>
                    <a:schemeClr val="tx2"/>
                  </a:solidFill>
                  <a:latin typeface="Bernina Sans Offc Light" pitchFamily="2" charset="0"/>
                  <a:ea typeface="Raleway" charset="0"/>
                  <a:cs typeface="Raleway" charset="0"/>
                </a:rPr>
                <a:t>To Insert Image:</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Drag the image from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your source folder onto the slide or click the placeholder to select </a:t>
              </a:r>
              <a:br>
                <a:rPr lang="en-US" sz="900" b="0" i="0" kern="1200">
                  <a:solidFill>
                    <a:srgbClr val="464B54"/>
                  </a:solidFill>
                  <a:latin typeface="Bernina Sans Offc Light" pitchFamily="2" charset="0"/>
                  <a:ea typeface="Raleway" charset="0"/>
                  <a:cs typeface="Raleway" charset="0"/>
                </a:rPr>
              </a:br>
              <a:r>
                <a:rPr lang="en-US" sz="900" b="0" i="0" kern="1200">
                  <a:solidFill>
                    <a:srgbClr val="464B54"/>
                  </a:solidFill>
                  <a:latin typeface="Bernina Sans Offc Light" pitchFamily="2" charset="0"/>
                  <a:ea typeface="Raleway" charset="0"/>
                  <a:cs typeface="Raleway" charset="0"/>
                </a:rPr>
                <a:t>a photo</a:t>
              </a:r>
            </a:p>
            <a:p>
              <a:pPr marL="93663" marR="0" indent="-93663" algn="l" defTabSz="914400" rtl="0" eaLnBrk="1" fontAlgn="auto" latinLnBrk="0" hangingPunct="1">
                <a:lnSpc>
                  <a:spcPct val="100000"/>
                </a:lnSpc>
                <a:spcBef>
                  <a:spcPts val="200"/>
                </a:spcBef>
                <a:spcAft>
                  <a:spcPts val="300"/>
                </a:spcAft>
                <a:buClrTx/>
                <a:buSzTx/>
                <a:buFont typeface="Wingdings" charset="2"/>
                <a:buChar char="§"/>
                <a:tabLst/>
                <a:defRPr/>
              </a:pPr>
              <a:r>
                <a:rPr lang="en-US" sz="900" b="0" i="0" kern="1200">
                  <a:solidFill>
                    <a:srgbClr val="464B54"/>
                  </a:solidFill>
                  <a:latin typeface="Bernina Sans Offc Light" pitchFamily="2" charset="0"/>
                  <a:ea typeface="Raleway" charset="0"/>
                  <a:cs typeface="Raleway" charset="0"/>
                </a:rPr>
                <a:t>To reposition your photo, click “Picture Format” and then “Crop”</a:t>
              </a:r>
            </a:p>
          </p:txBody>
        </p:sp>
      </p:grpSp>
      <p:sp>
        <p:nvSpPr>
          <p:cNvPr id="9" name="Date Placeholder 8">
            <a:extLst>
              <a:ext uri="{FF2B5EF4-FFF2-40B4-BE49-F238E27FC236}">
                <a16:creationId xmlns:a16="http://schemas.microsoft.com/office/drawing/2014/main" id="{D52426EE-C145-8C7F-4349-423B72842B52}"/>
              </a:ext>
            </a:extLst>
          </p:cNvPr>
          <p:cNvSpPr>
            <a:spLocks noGrp="1"/>
          </p:cNvSpPr>
          <p:nvPr>
            <p:ph type="dt" sz="half" idx="18"/>
          </p:nvPr>
        </p:nvSpPr>
        <p:spPr/>
        <p:txBody>
          <a:bodyPr/>
          <a:lstStyle>
            <a:lvl1pPr>
              <a:defRPr>
                <a:solidFill>
                  <a:schemeClr val="bg1"/>
                </a:solidFill>
              </a:defRPr>
            </a:lvl1pPr>
          </a:lstStyle>
          <a:p>
            <a:endParaRPr lang="en-US"/>
          </a:p>
        </p:txBody>
      </p:sp>
      <p:sp>
        <p:nvSpPr>
          <p:cNvPr id="10" name="Footer Placeholder 9">
            <a:extLst>
              <a:ext uri="{FF2B5EF4-FFF2-40B4-BE49-F238E27FC236}">
                <a16:creationId xmlns:a16="http://schemas.microsoft.com/office/drawing/2014/main" id="{0CDD21F6-45C2-2A18-6541-FF68EF28DA77}"/>
              </a:ext>
            </a:extLst>
          </p:cNvPr>
          <p:cNvSpPr>
            <a:spLocks noGrp="1"/>
          </p:cNvSpPr>
          <p:nvPr>
            <p:ph type="ftr" sz="quarter" idx="19"/>
          </p:nvPr>
        </p:nvSpPr>
        <p:spPr/>
        <p:txBody>
          <a:bodyPr/>
          <a:lstStyle>
            <a:lvl1pPr>
              <a:defRPr>
                <a:solidFill>
                  <a:schemeClr val="bg1"/>
                </a:solidFill>
              </a:defRPr>
            </a:lvl1pPr>
          </a:lstStyle>
          <a:p>
            <a:endParaRPr lang="en-US"/>
          </a:p>
        </p:txBody>
      </p:sp>
      <p:sp>
        <p:nvSpPr>
          <p:cNvPr id="11" name="Slide Number Placeholder 10">
            <a:extLst>
              <a:ext uri="{FF2B5EF4-FFF2-40B4-BE49-F238E27FC236}">
                <a16:creationId xmlns:a16="http://schemas.microsoft.com/office/drawing/2014/main" id="{675D12CB-6C17-1370-AC96-A71982658E09}"/>
              </a:ext>
            </a:extLst>
          </p:cNvPr>
          <p:cNvSpPr>
            <a:spLocks noGrp="1"/>
          </p:cNvSpPr>
          <p:nvPr>
            <p:ph type="sldNum" sz="quarter" idx="20"/>
          </p:nvPr>
        </p:nvSpPr>
        <p:spPr/>
        <p:txBody>
          <a:bodyPr/>
          <a:lstStyle>
            <a:lvl1pPr>
              <a:defRPr b="0" i="0">
                <a:solidFill>
                  <a:schemeClr val="bg1"/>
                </a:solidFill>
                <a:latin typeface="Bernina Sans Offc" panose="02000000000000000000" pitchFamily="2" charset="77"/>
              </a:defRPr>
            </a:lvl1pPr>
          </a:lstStyle>
          <a:p>
            <a:fld id="{0A1A0966-58B5-D140-B861-27719A32589F}" type="slidenum">
              <a:rPr lang="en-US" smtClean="0"/>
              <a:pPr/>
              <a:t>‹#›</a:t>
            </a:fld>
            <a:endParaRPr lang="en-US"/>
          </a:p>
        </p:txBody>
      </p:sp>
      <p:pic>
        <p:nvPicPr>
          <p:cNvPr id="4" name="Graphic 3">
            <a:extLst>
              <a:ext uri="{FF2B5EF4-FFF2-40B4-BE49-F238E27FC236}">
                <a16:creationId xmlns:a16="http://schemas.microsoft.com/office/drawing/2014/main" id="{FBF5D2AB-AEE6-E294-42B9-A6A0E45A5B0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708639" y="6446585"/>
            <a:ext cx="1040448" cy="181666"/>
          </a:xfrm>
          <a:prstGeom prst="rect">
            <a:avLst/>
          </a:prstGeom>
        </p:spPr>
      </p:pic>
    </p:spTree>
    <p:extLst>
      <p:ext uri="{BB962C8B-B14F-4D97-AF65-F5344CB8AC3E}">
        <p14:creationId xmlns:p14="http://schemas.microsoft.com/office/powerpoint/2010/main" val="18203202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25/75 [Oct18]">
  <p:cSld name="25/75 [Oct18]">
    <p:spTree>
      <p:nvGrpSpPr>
        <p:cNvPr id="1" name="Shape 189"/>
        <p:cNvGrpSpPr/>
        <p:nvPr/>
      </p:nvGrpSpPr>
      <p:grpSpPr>
        <a:xfrm>
          <a:off x="0" y="0"/>
          <a:ext cx="0" cy="0"/>
          <a:chOff x="0" y="0"/>
          <a:chExt cx="0" cy="0"/>
        </a:xfrm>
      </p:grpSpPr>
      <p:sp>
        <p:nvSpPr>
          <p:cNvPr id="190" name="Google Shape;190;p44"/>
          <p:cNvSpPr txBox="1">
            <a:spLocks noGrp="1"/>
          </p:cNvSpPr>
          <p:nvPr>
            <p:ph type="body" idx="1"/>
          </p:nvPr>
        </p:nvSpPr>
        <p:spPr>
          <a:xfrm>
            <a:off x="838200" y="1523999"/>
            <a:ext cx="3933825" cy="465296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200"/>
              </a:spcBef>
              <a:spcAft>
                <a:spcPts val="0"/>
              </a:spcAft>
              <a:buSzPts val="2000"/>
              <a:buChar char="•"/>
              <a:defRPr sz="2000">
                <a:solidFill>
                  <a:srgbClr val="0F1419"/>
                </a:solidFill>
              </a:defRPr>
            </a:lvl1pPr>
            <a:lvl2pPr marL="914400" lvl="1" indent="-342900" algn="l">
              <a:lnSpc>
                <a:spcPct val="120000"/>
              </a:lnSpc>
              <a:spcBef>
                <a:spcPts val="500"/>
              </a:spcBef>
              <a:spcAft>
                <a:spcPts val="0"/>
              </a:spcAft>
              <a:buSzPts val="1800"/>
              <a:buChar char="•"/>
              <a:defRPr sz="1800">
                <a:solidFill>
                  <a:srgbClr val="0F1419"/>
                </a:solidFill>
              </a:defRPr>
            </a:lvl2pPr>
            <a:lvl3pPr marL="1371600" lvl="2" indent="-330200" algn="l">
              <a:lnSpc>
                <a:spcPct val="120000"/>
              </a:lnSpc>
              <a:spcBef>
                <a:spcPts val="500"/>
              </a:spcBef>
              <a:spcAft>
                <a:spcPts val="0"/>
              </a:spcAft>
              <a:buSzPts val="1600"/>
              <a:buChar char="•"/>
              <a:defRPr sz="1600">
                <a:solidFill>
                  <a:srgbClr val="0F1419"/>
                </a:solidFill>
              </a:defRPr>
            </a:lvl3pPr>
            <a:lvl4pPr marL="1828800" lvl="3" indent="-317500" algn="l">
              <a:lnSpc>
                <a:spcPct val="120000"/>
              </a:lnSpc>
              <a:spcBef>
                <a:spcPts val="500"/>
              </a:spcBef>
              <a:spcAft>
                <a:spcPts val="0"/>
              </a:spcAft>
              <a:buSzPts val="1400"/>
              <a:buChar char="•"/>
              <a:defRPr sz="1400">
                <a:solidFill>
                  <a:srgbClr val="0F1419"/>
                </a:solidFill>
              </a:defRPr>
            </a:lvl4pPr>
            <a:lvl5pPr marL="2286000" lvl="4" indent="-317500" algn="l">
              <a:lnSpc>
                <a:spcPct val="120000"/>
              </a:lnSpc>
              <a:spcBef>
                <a:spcPts val="500"/>
              </a:spcBef>
              <a:spcAft>
                <a:spcPts val="0"/>
              </a:spcAft>
              <a:buSzPts val="1400"/>
              <a:buChar char="•"/>
              <a:defRPr sz="1400">
                <a:solidFill>
                  <a:srgbClr val="0F1419"/>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1" name="Google Shape;191;p44"/>
          <p:cNvSpPr txBox="1">
            <a:spLocks noGrp="1"/>
          </p:cNvSpPr>
          <p:nvPr>
            <p:ph type="body" idx="2"/>
          </p:nvPr>
        </p:nvSpPr>
        <p:spPr>
          <a:xfrm>
            <a:off x="5261114" y="1523999"/>
            <a:ext cx="6092686" cy="4652963"/>
          </a:xfrm>
          <a:prstGeom prst="rect">
            <a:avLst/>
          </a:prstGeom>
          <a:noFill/>
          <a:ln>
            <a:noFill/>
          </a:ln>
        </p:spPr>
        <p:txBody>
          <a:bodyPr spcFirstLastPara="1" wrap="square" lIns="91425" tIns="45700" rIns="91425" bIns="45700" anchor="t" anchorCtr="0">
            <a:normAutofit/>
          </a:bodyPr>
          <a:lstStyle>
            <a:lvl1pPr marL="457200" lvl="0" indent="-355600" algn="l">
              <a:lnSpc>
                <a:spcPct val="120000"/>
              </a:lnSpc>
              <a:spcBef>
                <a:spcPts val="1200"/>
              </a:spcBef>
              <a:spcAft>
                <a:spcPts val="0"/>
              </a:spcAft>
              <a:buSzPts val="2000"/>
              <a:buChar char="•"/>
              <a:defRPr sz="2000">
                <a:solidFill>
                  <a:srgbClr val="0F1419"/>
                </a:solidFill>
              </a:defRPr>
            </a:lvl1pPr>
            <a:lvl2pPr marL="914400" lvl="1" indent="-342900" algn="l">
              <a:lnSpc>
                <a:spcPct val="120000"/>
              </a:lnSpc>
              <a:spcBef>
                <a:spcPts val="500"/>
              </a:spcBef>
              <a:spcAft>
                <a:spcPts val="0"/>
              </a:spcAft>
              <a:buSzPts val="1800"/>
              <a:buChar char="•"/>
              <a:defRPr sz="1800">
                <a:solidFill>
                  <a:srgbClr val="0F1419"/>
                </a:solidFill>
              </a:defRPr>
            </a:lvl2pPr>
            <a:lvl3pPr marL="1371600" lvl="2" indent="-330200" algn="l">
              <a:lnSpc>
                <a:spcPct val="120000"/>
              </a:lnSpc>
              <a:spcBef>
                <a:spcPts val="500"/>
              </a:spcBef>
              <a:spcAft>
                <a:spcPts val="0"/>
              </a:spcAft>
              <a:buSzPts val="1600"/>
              <a:buChar char="•"/>
              <a:defRPr sz="1600">
                <a:solidFill>
                  <a:srgbClr val="0F1419"/>
                </a:solidFill>
              </a:defRPr>
            </a:lvl3pPr>
            <a:lvl4pPr marL="1828800" lvl="3" indent="-317500" algn="l">
              <a:lnSpc>
                <a:spcPct val="120000"/>
              </a:lnSpc>
              <a:spcBef>
                <a:spcPts val="500"/>
              </a:spcBef>
              <a:spcAft>
                <a:spcPts val="0"/>
              </a:spcAft>
              <a:buSzPts val="1400"/>
              <a:buChar char="•"/>
              <a:defRPr sz="1400">
                <a:solidFill>
                  <a:srgbClr val="0F1419"/>
                </a:solidFill>
              </a:defRPr>
            </a:lvl4pPr>
            <a:lvl5pPr marL="2286000" lvl="4" indent="-317500" algn="l">
              <a:lnSpc>
                <a:spcPct val="120000"/>
              </a:lnSpc>
              <a:spcBef>
                <a:spcPts val="500"/>
              </a:spcBef>
              <a:spcAft>
                <a:spcPts val="0"/>
              </a:spcAft>
              <a:buSzPts val="1400"/>
              <a:buChar char="•"/>
              <a:defRPr sz="1400">
                <a:solidFill>
                  <a:srgbClr val="0F1419"/>
                </a:solidFill>
              </a:defRPr>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2" name="Google Shape;192;p44"/>
          <p:cNvSpPr txBox="1">
            <a:spLocks noGrp="1"/>
          </p:cNvSpPr>
          <p:nvPr>
            <p:ph type="title"/>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273845"/>
              </a:buClr>
              <a:buSzPts val="2000"/>
              <a:buFont typeface="Arial"/>
              <a:buNone/>
              <a:defRPr>
                <a:solidFill>
                  <a:srgbClr val="27384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9632034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and content [Oct18]">
  <p:cSld name="Title and content [Oct18]">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838200" y="365126"/>
            <a:ext cx="10515600" cy="736844"/>
          </a:xfrm>
          <a:prstGeom prst="rect">
            <a:avLst/>
          </a:prstGeom>
          <a:noFill/>
          <a:ln>
            <a:noFill/>
          </a:ln>
        </p:spPr>
        <p:txBody>
          <a:bodyPr spcFirstLastPara="1" wrap="square" lIns="91425" tIns="45700" rIns="91425" bIns="45700" anchor="b" anchorCtr="0">
            <a:normAutofit/>
          </a:bodyPr>
          <a:lstStyle>
            <a:lvl1pPr lvl="0" algn="l">
              <a:lnSpc>
                <a:spcPct val="120000"/>
              </a:lnSpc>
              <a:spcBef>
                <a:spcPts val="0"/>
              </a:spcBef>
              <a:spcAft>
                <a:spcPts val="0"/>
              </a:spcAft>
              <a:buClr>
                <a:srgbClr val="273845"/>
              </a:buClr>
              <a:buSzPts val="2000"/>
              <a:buFont typeface="Arial"/>
              <a:buNone/>
              <a:defRPr>
                <a:solidFill>
                  <a:srgbClr val="273845"/>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21"/>
          <p:cNvSpPr txBox="1">
            <a:spLocks noGrp="1"/>
          </p:cNvSpPr>
          <p:nvPr>
            <p:ph type="body" idx="1"/>
          </p:nvPr>
        </p:nvSpPr>
        <p:spPr>
          <a:xfrm>
            <a:off x="838200" y="1524000"/>
            <a:ext cx="10515600" cy="4652963"/>
          </a:xfrm>
          <a:prstGeom prst="rect">
            <a:avLst/>
          </a:prstGeom>
          <a:noFill/>
          <a:ln>
            <a:noFill/>
          </a:ln>
        </p:spPr>
        <p:txBody>
          <a:bodyPr spcFirstLastPara="1" wrap="square" lIns="91425" tIns="45700" rIns="91425" bIns="45700" anchor="t" anchorCtr="0">
            <a:normAutofit/>
          </a:bodyPr>
          <a:lstStyle>
            <a:lvl1pPr marL="457200" lvl="0" indent="-342900" algn="l">
              <a:lnSpc>
                <a:spcPct val="120000"/>
              </a:lnSpc>
              <a:spcBef>
                <a:spcPts val="1200"/>
              </a:spcBef>
              <a:spcAft>
                <a:spcPts val="0"/>
              </a:spcAft>
              <a:buSzPts val="1800"/>
              <a:buChar char="•"/>
              <a:defRPr/>
            </a:lvl1pPr>
            <a:lvl2pPr marL="914400" lvl="1" indent="-342900" algn="l">
              <a:lnSpc>
                <a:spcPct val="120000"/>
              </a:lnSpc>
              <a:spcBef>
                <a:spcPts val="500"/>
              </a:spcBef>
              <a:spcAft>
                <a:spcPts val="0"/>
              </a:spcAft>
              <a:buSzPts val="1800"/>
              <a:buChar char="•"/>
              <a:defRPr/>
            </a:lvl2pPr>
            <a:lvl3pPr marL="1371600" lvl="2" indent="-342900" algn="l">
              <a:lnSpc>
                <a:spcPct val="120000"/>
              </a:lnSpc>
              <a:spcBef>
                <a:spcPts val="500"/>
              </a:spcBef>
              <a:spcAft>
                <a:spcPts val="0"/>
              </a:spcAft>
              <a:buSzPts val="1800"/>
              <a:buChar char="•"/>
              <a:defRPr/>
            </a:lvl3pPr>
            <a:lvl4pPr marL="1828800" lvl="3" indent="-342900" algn="l">
              <a:lnSpc>
                <a:spcPct val="120000"/>
              </a:lnSpc>
              <a:spcBef>
                <a:spcPts val="500"/>
              </a:spcBef>
              <a:spcAft>
                <a:spcPts val="0"/>
              </a:spcAft>
              <a:buSzPts val="1800"/>
              <a:buChar char="•"/>
              <a:defRPr/>
            </a:lvl4pPr>
            <a:lvl5pPr marL="2286000" lvl="4" indent="-342900" algn="l">
              <a:lnSpc>
                <a:spcPct val="12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144758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25/75 [Oct18]">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29CDC1-8CF7-8946-BE12-A73452F9A6CA}"/>
              </a:ext>
            </a:extLst>
          </p:cNvPr>
          <p:cNvSpPr>
            <a:spLocks noGrp="1"/>
          </p:cNvSpPr>
          <p:nvPr>
            <p:ph idx="1"/>
          </p:nvPr>
        </p:nvSpPr>
        <p:spPr>
          <a:xfrm>
            <a:off x="838200" y="1523999"/>
            <a:ext cx="3933825" cy="4652963"/>
          </a:xfrm>
          <a:prstGeom prst="rect">
            <a:avLst/>
          </a:prstGeom>
        </p:spPr>
        <p:txBody>
          <a:bodyPr>
            <a:normAutofit/>
          </a:bodyPr>
          <a:lstStyle>
            <a:lvl1pPr>
              <a:lnSpc>
                <a:spcPct val="120000"/>
              </a:lnSpc>
              <a:defRPr sz="1800" b="0" i="0">
                <a:solidFill>
                  <a:srgbClr val="0F1419"/>
                </a:solidFill>
              </a:defRPr>
            </a:lvl1pPr>
            <a:lvl2pPr>
              <a:lnSpc>
                <a:spcPct val="120000"/>
              </a:lnSpc>
              <a:defRPr sz="1600" b="0" i="0">
                <a:solidFill>
                  <a:srgbClr val="0F1419"/>
                </a:solidFill>
              </a:defRPr>
            </a:lvl2pPr>
            <a:lvl3pPr>
              <a:lnSpc>
                <a:spcPct val="120000"/>
              </a:lnSpc>
              <a:defRPr sz="1400" b="0" i="0">
                <a:solidFill>
                  <a:srgbClr val="0F1419"/>
                </a:solidFill>
              </a:defRPr>
            </a:lvl3pPr>
            <a:lvl4pPr>
              <a:lnSpc>
                <a:spcPct val="120000"/>
              </a:lnSpc>
              <a:defRPr sz="1200" b="0" i="0">
                <a:solidFill>
                  <a:srgbClr val="0F1419"/>
                </a:solidFill>
              </a:defRPr>
            </a:lvl4pPr>
            <a:lvl5pPr>
              <a:lnSpc>
                <a:spcPct val="120000"/>
              </a:lnSpc>
              <a:defRPr sz="1200" b="0" i="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75E0FF37-96ED-8C4A-8260-4C9E2A2B9657}"/>
              </a:ext>
            </a:extLst>
          </p:cNvPr>
          <p:cNvSpPr>
            <a:spLocks noGrp="1"/>
          </p:cNvSpPr>
          <p:nvPr>
            <p:ph idx="10"/>
          </p:nvPr>
        </p:nvSpPr>
        <p:spPr>
          <a:xfrm>
            <a:off x="5261114" y="1523999"/>
            <a:ext cx="6092686" cy="4652963"/>
          </a:xfrm>
          <a:prstGeom prst="rect">
            <a:avLst/>
          </a:prstGeom>
        </p:spPr>
        <p:txBody>
          <a:bodyPr>
            <a:normAutofit/>
          </a:bodyPr>
          <a:lstStyle>
            <a:lvl1pPr>
              <a:lnSpc>
                <a:spcPct val="120000"/>
              </a:lnSpc>
              <a:defRPr sz="1800" b="0" i="0">
                <a:solidFill>
                  <a:srgbClr val="0F1419"/>
                </a:solidFill>
              </a:defRPr>
            </a:lvl1pPr>
            <a:lvl2pPr>
              <a:lnSpc>
                <a:spcPct val="120000"/>
              </a:lnSpc>
              <a:defRPr sz="1600" b="0" i="0">
                <a:solidFill>
                  <a:srgbClr val="0F1419"/>
                </a:solidFill>
              </a:defRPr>
            </a:lvl2pPr>
            <a:lvl3pPr>
              <a:lnSpc>
                <a:spcPct val="120000"/>
              </a:lnSpc>
              <a:defRPr sz="1400" b="0" i="0">
                <a:solidFill>
                  <a:srgbClr val="0F1419"/>
                </a:solidFill>
              </a:defRPr>
            </a:lvl3pPr>
            <a:lvl4pPr>
              <a:lnSpc>
                <a:spcPct val="120000"/>
              </a:lnSpc>
              <a:defRPr sz="1200" b="0" i="0">
                <a:solidFill>
                  <a:srgbClr val="0F1419"/>
                </a:solidFill>
              </a:defRPr>
            </a:lvl4pPr>
            <a:lvl5pPr>
              <a:lnSpc>
                <a:spcPct val="120000"/>
              </a:lnSpc>
              <a:defRPr sz="1200" b="0" i="0">
                <a:solidFill>
                  <a:srgbClr val="0F1419"/>
                </a:solidFill>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CC9C5E7A-5D5C-2F42-BCF7-FBBCBC9F0416}"/>
              </a:ext>
            </a:extLst>
          </p:cNvPr>
          <p:cNvSpPr>
            <a:spLocks noGrp="1"/>
          </p:cNvSpPr>
          <p:nvPr>
            <p:ph type="title"/>
          </p:nvPr>
        </p:nvSpPr>
        <p:spPr>
          <a:xfrm>
            <a:off x="838200" y="365126"/>
            <a:ext cx="10515600" cy="736844"/>
          </a:xfrm>
        </p:spPr>
        <p:txBody>
          <a:bodyPr/>
          <a:lstStyle>
            <a:lvl1pPr>
              <a:defRPr b="1" i="0">
                <a:solidFill>
                  <a:schemeClr val="tx1">
                    <a:lumMod val="85000"/>
                    <a:lumOff val="15000"/>
                  </a:schemeClr>
                </a:solidFill>
                <a:latin typeface="Bernina Sans Offc" panose="02000000000000000000" pitchFamily="2" charset="77"/>
              </a:defRPr>
            </a:lvl1pPr>
          </a:lstStyle>
          <a:p>
            <a:r>
              <a:rPr lang="en-US"/>
              <a:t>Click to edit Master title style</a:t>
            </a:r>
          </a:p>
        </p:txBody>
      </p:sp>
    </p:spTree>
    <p:extLst>
      <p:ext uri="{BB962C8B-B14F-4D97-AF65-F5344CB8AC3E}">
        <p14:creationId xmlns:p14="http://schemas.microsoft.com/office/powerpoint/2010/main" val="314526016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Device slide - smartphone [Oct18]">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F0CC620-CE9C-E944-8D3F-4A1A2D1C4CC5}"/>
              </a:ext>
            </a:extLst>
          </p:cNvPr>
          <p:cNvPicPr>
            <a:picLocks noChangeAspect="1"/>
          </p:cNvPicPr>
          <p:nvPr/>
        </p:nvPicPr>
        <p:blipFill rotWithShape="1">
          <a:blip r:embed="rId2">
            <a:alphaModFix/>
          </a:blip>
          <a:srcRect l="-18398" t="11123" r="40001" b="16887"/>
          <a:stretch/>
        </p:blipFill>
        <p:spPr>
          <a:xfrm>
            <a:off x="856894" y="0"/>
            <a:ext cx="11335106" cy="6858000"/>
          </a:xfrm>
          <a:prstGeom prst="rect">
            <a:avLst/>
          </a:prstGeom>
        </p:spPr>
      </p:pic>
      <p:sp>
        <p:nvSpPr>
          <p:cNvPr id="2" name="Title 1">
            <a:extLst>
              <a:ext uri="{FF2B5EF4-FFF2-40B4-BE49-F238E27FC236}">
                <a16:creationId xmlns:a16="http://schemas.microsoft.com/office/drawing/2014/main" id="{A0099C58-6C5C-E54C-A3F5-D07AC38C1B1C}"/>
              </a:ext>
            </a:extLst>
          </p:cNvPr>
          <p:cNvSpPr>
            <a:spLocks noGrp="1"/>
          </p:cNvSpPr>
          <p:nvPr>
            <p:ph type="title"/>
          </p:nvPr>
        </p:nvSpPr>
        <p:spPr>
          <a:xfrm>
            <a:off x="838200" y="365126"/>
            <a:ext cx="6604000" cy="73684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FA025C7-DBE2-5D47-B0F4-4D0B638F90EC}"/>
              </a:ext>
            </a:extLst>
          </p:cNvPr>
          <p:cNvSpPr>
            <a:spLocks noGrp="1"/>
          </p:cNvSpPr>
          <p:nvPr>
            <p:ph sz="half" idx="1"/>
          </p:nvPr>
        </p:nvSpPr>
        <p:spPr>
          <a:xfrm>
            <a:off x="838200" y="1524000"/>
            <a:ext cx="6604000" cy="4652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D0941730-FA88-CF4C-9D83-234DD57D1785}"/>
              </a:ext>
            </a:extLst>
          </p:cNvPr>
          <p:cNvSpPr>
            <a:spLocks noGrp="1"/>
          </p:cNvSpPr>
          <p:nvPr>
            <p:ph type="pic" sz="quarter" idx="10"/>
          </p:nvPr>
        </p:nvSpPr>
        <p:spPr>
          <a:xfrm>
            <a:off x="8426450" y="1409700"/>
            <a:ext cx="2187575" cy="3876675"/>
          </a:xfrm>
        </p:spPr>
        <p:txBody>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1708251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and content (Perform21)">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CDAC0DE-F5E5-9E4F-A943-20F751EE5328}"/>
              </a:ext>
            </a:extLst>
          </p:cNvPr>
          <p:cNvSpPr>
            <a:spLocks noGrp="1"/>
          </p:cNvSpPr>
          <p:nvPr>
            <p:ph type="title"/>
          </p:nvPr>
        </p:nvSpPr>
        <p:spPr/>
        <p:txBody>
          <a:bodyPr/>
          <a:lstStyle>
            <a:lvl1pPr>
              <a:defRPr b="0" i="0"/>
            </a:lvl1pPr>
          </a:lstStyle>
          <a:p>
            <a:r>
              <a:rPr lang="en-US"/>
              <a:t>Click to edit Master title style</a:t>
            </a:r>
          </a:p>
        </p:txBody>
      </p:sp>
      <p:sp>
        <p:nvSpPr>
          <p:cNvPr id="6" name="Text Placeholder 13">
            <a:extLst>
              <a:ext uri="{FF2B5EF4-FFF2-40B4-BE49-F238E27FC236}">
                <a16:creationId xmlns:a16="http://schemas.microsoft.com/office/drawing/2014/main" id="{D171F60A-70F0-2945-97D5-B2E2EEDB7A9F}"/>
              </a:ext>
            </a:extLst>
          </p:cNvPr>
          <p:cNvSpPr>
            <a:spLocks noGrp="1"/>
          </p:cNvSpPr>
          <p:nvPr>
            <p:ph idx="1"/>
          </p:nvPr>
        </p:nvSpPr>
        <p:spPr>
          <a:xfrm>
            <a:off x="838200" y="1382483"/>
            <a:ext cx="10515600" cy="4740809"/>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844629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B070A0-F7DE-1C2B-1005-3A00735BF13C}"/>
              </a:ext>
            </a:extLst>
          </p:cNvPr>
          <p:cNvSpPr>
            <a:spLocks noGrp="1"/>
          </p:cNvSpPr>
          <p:nvPr>
            <p:ph type="dt" sz="half" idx="10"/>
          </p:nvPr>
        </p:nvSpPr>
        <p:spPr>
          <a:xfrm flipH="1">
            <a:off x="-1" y="6858000"/>
            <a:ext cx="0" cy="0"/>
          </a:xfrm>
          <a:prstGeom prst="rect">
            <a:avLst/>
          </a:prstGeom>
        </p:spPr>
        <p:txBody>
          <a:bodyPr/>
          <a:lstStyle>
            <a:lvl1pPr>
              <a:defRPr b="0" i="0">
                <a:latin typeface="Bernina Sans Offc" panose="02000000000000000000" pitchFamily="2" charset="77"/>
              </a:defRPr>
            </a:lvl1pPr>
          </a:lstStyle>
          <a:p>
            <a:endParaRPr lang="en-US"/>
          </a:p>
        </p:txBody>
      </p:sp>
      <p:sp>
        <p:nvSpPr>
          <p:cNvPr id="3" name="Footer Placeholder 2">
            <a:extLst>
              <a:ext uri="{FF2B5EF4-FFF2-40B4-BE49-F238E27FC236}">
                <a16:creationId xmlns:a16="http://schemas.microsoft.com/office/drawing/2014/main" id="{B7374072-283F-3122-02EE-28D8AFB15E2F}"/>
              </a:ext>
            </a:extLst>
          </p:cNvPr>
          <p:cNvSpPr>
            <a:spLocks noGrp="1"/>
          </p:cNvSpPr>
          <p:nvPr>
            <p:ph type="ftr" sz="quarter" idx="11"/>
          </p:nvPr>
        </p:nvSpPr>
        <p:spPr>
          <a:xfrm>
            <a:off x="442913" y="6471920"/>
            <a:ext cx="8254628" cy="249555"/>
          </a:xfrm>
          <a:prstGeom prst="rect">
            <a:avLst/>
          </a:prstGeom>
        </p:spPr>
        <p:txBody>
          <a:bodyPr/>
          <a:lstStyle>
            <a:lvl1pPr>
              <a:defRPr b="0" i="0">
                <a:latin typeface="Bernina Sans Offc" panose="02000000000000000000" pitchFamily="2" charset="77"/>
              </a:defRPr>
            </a:lvl1pPr>
          </a:lstStyle>
          <a:p>
            <a:r>
              <a:rPr lang="en-US"/>
              <a:t>CONFIDENTIAL</a:t>
            </a:r>
          </a:p>
        </p:txBody>
      </p:sp>
      <p:sp>
        <p:nvSpPr>
          <p:cNvPr id="4" name="Slide Number Placeholder 3">
            <a:extLst>
              <a:ext uri="{FF2B5EF4-FFF2-40B4-BE49-F238E27FC236}">
                <a16:creationId xmlns:a16="http://schemas.microsoft.com/office/drawing/2014/main" id="{FFEFB93F-E39F-B739-9399-CA2A488177F3}"/>
              </a:ext>
            </a:extLst>
          </p:cNvPr>
          <p:cNvSpPr>
            <a:spLocks noGrp="1"/>
          </p:cNvSpPr>
          <p:nvPr>
            <p:ph type="sldNum" sz="quarter" idx="12"/>
          </p:nvPr>
        </p:nvSpPr>
        <p:spPr>
          <a:xfrm>
            <a:off x="11417212" y="6487290"/>
            <a:ext cx="410527" cy="246221"/>
          </a:xfrm>
          <a:prstGeom prst="rect">
            <a:avLst/>
          </a:prstGeom>
        </p:spPr>
        <p:txBody>
          <a:bodyPr/>
          <a:lstStyle>
            <a:lvl1pPr>
              <a:defRPr b="0" i="0">
                <a:latin typeface="Bernina Sans Offc" panose="02000000000000000000" pitchFamily="2" charset="77"/>
              </a:defRPr>
            </a:lvl1pPr>
          </a:lstStyle>
          <a:p>
            <a:fld id="{0A1A0966-58B5-D140-B861-27719A32589F}" type="slidenum">
              <a:rPr lang="en-US" smtClean="0"/>
              <a:pPr/>
              <a:t>‹#›</a:t>
            </a:fld>
            <a:endParaRPr lang="en-US"/>
          </a:p>
        </p:txBody>
      </p:sp>
    </p:spTree>
    <p:extLst>
      <p:ext uri="{BB962C8B-B14F-4D97-AF65-F5344CB8AC3E}">
        <p14:creationId xmlns:p14="http://schemas.microsoft.com/office/powerpoint/2010/main" val="310193934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7/11/2024</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image" Target="../media/image13.svg"/><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image" Target="../media/image12.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image" Target="../media/image11.png"/><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theme" Target="../theme/theme2.xml"/><Relationship Id="rId8" Type="http://schemas.openxmlformats.org/officeDocument/2006/relationships/slideLayout" Target="../slideLayouts/slideLayout26.xml"/><Relationship Id="rId3"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image" Target="../media/image30.svg"/><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9.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7/11/2024</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8" r:id="rId12"/>
    <p:sldLayoutId id="2147484019" r:id="rId13"/>
    <p:sldLayoutId id="2147484020" r:id="rId14"/>
    <p:sldLayoutId id="2147484021" r:id="rId15"/>
    <p:sldLayoutId id="2147484022" r:id="rId16"/>
    <p:sldLayoutId id="2147484023" r:id="rId17"/>
    <p:sldLayoutId id="2147484024"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Picture 13" hidden="1">
            <a:extLst>
              <a:ext uri="{FF2B5EF4-FFF2-40B4-BE49-F238E27FC236}">
                <a16:creationId xmlns:a16="http://schemas.microsoft.com/office/drawing/2014/main" id="{4EA08833-552E-0FED-70B1-68E450E4CA88}"/>
              </a:ext>
            </a:extLst>
          </p:cNvPr>
          <p:cNvPicPr>
            <a:picLocks noChangeAspect="1"/>
          </p:cNvPicPr>
          <p:nvPr userDrawn="1"/>
        </p:nvPicPr>
        <p:blipFill>
          <a:blip r:embed="rId36"/>
          <a:stretch>
            <a:fillRect/>
          </a:stretch>
        </p:blipFill>
        <p:spPr>
          <a:xfrm>
            <a:off x="-1" y="4394"/>
            <a:ext cx="12199821" cy="6853606"/>
          </a:xfrm>
          <a:prstGeom prst="rect">
            <a:avLst/>
          </a:prstGeom>
        </p:spPr>
      </p:pic>
      <p:sp>
        <p:nvSpPr>
          <p:cNvPr id="2" name="Title Placeholder 1">
            <a:extLst>
              <a:ext uri="{FF2B5EF4-FFF2-40B4-BE49-F238E27FC236}">
                <a16:creationId xmlns:a16="http://schemas.microsoft.com/office/drawing/2014/main" id="{CBD6666A-5A3C-1D44-B53F-8D76AFD02589}"/>
              </a:ext>
            </a:extLst>
          </p:cNvPr>
          <p:cNvSpPr>
            <a:spLocks noGrp="1"/>
          </p:cNvSpPr>
          <p:nvPr>
            <p:ph type="title"/>
          </p:nvPr>
        </p:nvSpPr>
        <p:spPr>
          <a:xfrm>
            <a:off x="442913" y="540215"/>
            <a:ext cx="11306175" cy="537155"/>
          </a:xfrm>
          <a:prstGeom prst="rect">
            <a:avLst/>
          </a:prstGeom>
        </p:spPr>
        <p:txBody>
          <a:bodyPr vert="horz" lIns="91440" tIns="90000" rIns="91440" bIns="45720" rtlCol="0" anchor="b" anchorCtr="0">
            <a:no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376893-6008-2643-A80E-DFC5AA9E8269}"/>
              </a:ext>
            </a:extLst>
          </p:cNvPr>
          <p:cNvSpPr>
            <a:spLocks noGrp="1"/>
          </p:cNvSpPr>
          <p:nvPr>
            <p:ph type="body" idx="1"/>
          </p:nvPr>
        </p:nvSpPr>
        <p:spPr>
          <a:xfrm>
            <a:off x="442913" y="1160463"/>
            <a:ext cx="11306175" cy="5076826"/>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a:extLst>
              <a:ext uri="{FF2B5EF4-FFF2-40B4-BE49-F238E27FC236}">
                <a16:creationId xmlns:a16="http://schemas.microsoft.com/office/drawing/2014/main" id="{D35A464A-A65A-4110-8612-7116CACE8098}"/>
              </a:ext>
            </a:extLst>
          </p:cNvPr>
          <p:cNvSpPr>
            <a:spLocks noGrp="1"/>
          </p:cNvSpPr>
          <p:nvPr>
            <p:ph type="dt" sz="half" idx="2"/>
          </p:nvPr>
        </p:nvSpPr>
        <p:spPr>
          <a:xfrm flipH="1">
            <a:off x="-1" y="6858000"/>
            <a:ext cx="0" cy="0"/>
          </a:xfrm>
          <a:prstGeom prst="rect">
            <a:avLst/>
          </a:prstGeom>
          <a:ln w="0">
            <a:solidFill>
              <a:srgbClr val="000000">
                <a:alpha val="0"/>
              </a:srgbClr>
            </a:solidFill>
          </a:ln>
        </p:spPr>
        <p:txBody>
          <a:bodyPr vert="horz" lIns="0" tIns="0" rIns="0" bIns="0" rtlCol="0" anchor="ctr"/>
          <a:lstStyle>
            <a:lvl1pPr algn="l">
              <a:defRPr sz="100" b="0" i="0">
                <a:solidFill>
                  <a:schemeClr val="bg1">
                    <a:lumMod val="50000"/>
                  </a:schemeClr>
                </a:solidFill>
                <a:latin typeface="Bernina Sans Offc" panose="02000000000000000000" pitchFamily="2" charset="77"/>
              </a:defRPr>
            </a:lvl1pPr>
          </a:lstStyle>
          <a:p>
            <a:endParaRPr lang="en-US"/>
          </a:p>
        </p:txBody>
      </p:sp>
      <p:sp>
        <p:nvSpPr>
          <p:cNvPr id="8" name="Footer Placeholder 4">
            <a:extLst>
              <a:ext uri="{FF2B5EF4-FFF2-40B4-BE49-F238E27FC236}">
                <a16:creationId xmlns:a16="http://schemas.microsoft.com/office/drawing/2014/main" id="{FCC97ABD-DC32-B238-5156-C7471EC1EF94}"/>
              </a:ext>
            </a:extLst>
          </p:cNvPr>
          <p:cNvSpPr>
            <a:spLocks noGrp="1"/>
          </p:cNvSpPr>
          <p:nvPr>
            <p:ph type="ftr" sz="quarter" idx="3"/>
          </p:nvPr>
        </p:nvSpPr>
        <p:spPr>
          <a:xfrm>
            <a:off x="442913" y="6471920"/>
            <a:ext cx="8254628" cy="249555"/>
          </a:xfrm>
          <a:prstGeom prst="rect">
            <a:avLst/>
          </a:prstGeom>
        </p:spPr>
        <p:txBody>
          <a:bodyPr vert="horz" lIns="91440" tIns="45720" rIns="91440" bIns="45720" rtlCol="0" anchor="ctr"/>
          <a:lstStyle>
            <a:lvl1pPr algn="l">
              <a:defRPr sz="700" b="0" i="0" spc="100" baseline="0">
                <a:solidFill>
                  <a:schemeClr val="bg1">
                    <a:lumMod val="50000"/>
                  </a:schemeClr>
                </a:solidFill>
                <a:latin typeface="Bernina Sans Offc" panose="02000000000000000000" pitchFamily="2" charset="77"/>
              </a:defRPr>
            </a:lvl1pPr>
          </a:lstStyle>
          <a:p>
            <a:r>
              <a:rPr lang="en-US"/>
              <a:t>CONFIDENTIAL</a:t>
            </a:r>
          </a:p>
        </p:txBody>
      </p:sp>
      <p:sp>
        <p:nvSpPr>
          <p:cNvPr id="10" name="Slide Number Placeholder 5">
            <a:extLst>
              <a:ext uri="{FF2B5EF4-FFF2-40B4-BE49-F238E27FC236}">
                <a16:creationId xmlns:a16="http://schemas.microsoft.com/office/drawing/2014/main" id="{9C1F3F55-66A6-7CAA-85AC-2BA8C3879501}"/>
              </a:ext>
            </a:extLst>
          </p:cNvPr>
          <p:cNvSpPr>
            <a:spLocks noGrp="1"/>
          </p:cNvSpPr>
          <p:nvPr>
            <p:ph type="sldNum" sz="quarter" idx="4"/>
          </p:nvPr>
        </p:nvSpPr>
        <p:spPr>
          <a:xfrm>
            <a:off x="11417212" y="6487290"/>
            <a:ext cx="410527" cy="246221"/>
          </a:xfrm>
          <a:prstGeom prst="rect">
            <a:avLst/>
          </a:prstGeom>
        </p:spPr>
        <p:txBody>
          <a:bodyPr vert="horz" lIns="91440" tIns="45720" rIns="91440" bIns="45720" rtlCol="0" anchor="ctr">
            <a:spAutoFit/>
          </a:bodyPr>
          <a:lstStyle>
            <a:lvl1pPr algn="l">
              <a:defRPr sz="1000" b="0" i="0">
                <a:solidFill>
                  <a:schemeClr val="tx1"/>
                </a:solidFill>
                <a:latin typeface="Bernina Sans Offc" panose="02000000000000000000" pitchFamily="2" charset="77"/>
              </a:defRPr>
            </a:lvl1pPr>
          </a:lstStyle>
          <a:p>
            <a:fld id="{0A1A0966-58B5-D140-B861-27719A32589F}" type="slidenum">
              <a:rPr lang="en-US" smtClean="0"/>
              <a:pPr/>
              <a:t>‹#›</a:t>
            </a:fld>
            <a:endParaRPr lang="en-US"/>
          </a:p>
        </p:txBody>
      </p:sp>
      <p:cxnSp>
        <p:nvCxnSpPr>
          <p:cNvPr id="11" name="Straight Connector 10">
            <a:extLst>
              <a:ext uri="{FF2B5EF4-FFF2-40B4-BE49-F238E27FC236}">
                <a16:creationId xmlns:a16="http://schemas.microsoft.com/office/drawing/2014/main" id="{6FE12EAF-67A1-82D6-3BF6-ED94762DB84E}"/>
              </a:ext>
            </a:extLst>
          </p:cNvPr>
          <p:cNvCxnSpPr>
            <a:cxnSpLocks/>
          </p:cNvCxnSpPr>
          <p:nvPr userDrawn="1"/>
        </p:nvCxnSpPr>
        <p:spPr>
          <a:xfrm>
            <a:off x="11379451" y="6503720"/>
            <a:ext cx="0" cy="213360"/>
          </a:xfrm>
          <a:prstGeom prst="line">
            <a:avLst/>
          </a:prstGeom>
          <a:ln w="25400">
            <a:gradFill>
              <a:gsLst>
                <a:gs pos="100000">
                  <a:schemeClr val="accent1"/>
                </a:gs>
                <a:gs pos="0">
                  <a:schemeClr val="accent3"/>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6D6980CB-1D30-A8FD-C71B-1D80E987E735}"/>
              </a:ext>
            </a:extLst>
          </p:cNvPr>
          <p:cNvPicPr>
            <a:picLocks noChangeAspect="1"/>
          </p:cNvPicPr>
          <p:nvPr userDrawn="1"/>
        </p:nvPicPr>
        <p:blipFill>
          <a:blip r:embed="rId37" cstate="print">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11017845" y="6499325"/>
            <a:ext cx="219356" cy="222150"/>
          </a:xfrm>
          <a:prstGeom prst="rect">
            <a:avLst/>
          </a:prstGeom>
        </p:spPr>
      </p:pic>
    </p:spTree>
    <p:extLst>
      <p:ext uri="{BB962C8B-B14F-4D97-AF65-F5344CB8AC3E}">
        <p14:creationId xmlns:p14="http://schemas.microsoft.com/office/powerpoint/2010/main" val="1843743564"/>
      </p:ext>
    </p:extLst>
  </p:cSld>
  <p:clrMap bg1="lt1" tx1="dk1" bg2="lt2" tx2="dk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 id="2147484039" r:id="rId14"/>
    <p:sldLayoutId id="2147484040" r:id="rId15"/>
    <p:sldLayoutId id="2147484041" r:id="rId16"/>
    <p:sldLayoutId id="2147484042" r:id="rId17"/>
    <p:sldLayoutId id="2147484043" r:id="rId18"/>
    <p:sldLayoutId id="2147484044" r:id="rId19"/>
    <p:sldLayoutId id="2147484045" r:id="rId20"/>
    <p:sldLayoutId id="2147484046"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6" r:id="rId31"/>
    <p:sldLayoutId id="2147484057" r:id="rId32"/>
    <p:sldLayoutId id="2147484058" r:id="rId33"/>
    <p:sldLayoutId id="2147484059" r:id="rId34"/>
  </p:sldLayoutIdLst>
  <p:hf hdr="0" dt="0"/>
  <p:txStyles>
    <p:titleStyle>
      <a:lvl1pPr algn="l" defTabSz="914400" rtl="0" eaLnBrk="1" latinLnBrk="0" hangingPunct="1">
        <a:lnSpc>
          <a:spcPct val="90000"/>
        </a:lnSpc>
        <a:spcBef>
          <a:spcPct val="0"/>
        </a:spcBef>
        <a:buNone/>
        <a:defRPr sz="2600" b="0" i="0" kern="1200">
          <a:solidFill>
            <a:schemeClr val="tx1"/>
          </a:solidFill>
          <a:latin typeface="Bernina Sans Offc Extrabold" pitchFamily="2" charset="0"/>
          <a:ea typeface="+mj-ea"/>
          <a:cs typeface="+mj-cs"/>
        </a:defRPr>
      </a:lvl1pPr>
    </p:titleStyle>
    <p:bodyStyle>
      <a:lvl1pPr marL="184150" indent="-184150" algn="l" defTabSz="914400" rtl="0" eaLnBrk="1" latinLnBrk="0" hangingPunct="1">
        <a:lnSpc>
          <a:spcPct val="90000"/>
        </a:lnSpc>
        <a:spcBef>
          <a:spcPts val="1000"/>
        </a:spcBef>
        <a:buSzPct val="80000"/>
        <a:buFont typeface="Wingdings" pitchFamily="2" charset="2"/>
        <a:buChar char="§"/>
        <a:tabLst/>
        <a:defRPr sz="2400" b="0" i="0" kern="1200">
          <a:solidFill>
            <a:schemeClr val="tx1"/>
          </a:solidFill>
          <a:latin typeface="Bernina Sans Offc" panose="02000000000000000000" pitchFamily="2" charset="77"/>
          <a:ea typeface="+mn-ea"/>
          <a:cs typeface="+mn-cs"/>
        </a:defRPr>
      </a:lvl1pPr>
      <a:lvl2pPr marL="400050" indent="-184150" algn="l" defTabSz="914400" rtl="0" eaLnBrk="1" latinLnBrk="0" hangingPunct="1">
        <a:lnSpc>
          <a:spcPct val="90000"/>
        </a:lnSpc>
        <a:spcBef>
          <a:spcPts val="500"/>
        </a:spcBef>
        <a:buSzPct val="80000"/>
        <a:buFont typeface="Wingdings" pitchFamily="2" charset="2"/>
        <a:buChar char="§"/>
        <a:tabLst/>
        <a:defRPr sz="2000" b="0" i="0" kern="1200">
          <a:solidFill>
            <a:schemeClr val="tx1"/>
          </a:solidFill>
          <a:latin typeface="Bernina Sans Offc" panose="02000000000000000000" pitchFamily="2" charset="77"/>
          <a:ea typeface="+mn-ea"/>
          <a:cs typeface="+mn-cs"/>
        </a:defRPr>
      </a:lvl2pPr>
      <a:lvl3pPr marL="571500" indent="-127000" algn="l" defTabSz="914400" rtl="0" eaLnBrk="1" latinLnBrk="0" hangingPunct="1">
        <a:lnSpc>
          <a:spcPct val="90000"/>
        </a:lnSpc>
        <a:spcBef>
          <a:spcPts val="500"/>
        </a:spcBef>
        <a:buSzPct val="80000"/>
        <a:buFont typeface="Wingdings" pitchFamily="2" charset="2"/>
        <a:buChar char="§"/>
        <a:tabLst/>
        <a:defRPr sz="1800" b="0" i="0" kern="1200">
          <a:solidFill>
            <a:schemeClr val="tx1"/>
          </a:solidFill>
          <a:latin typeface="Bernina Sans Offc" panose="02000000000000000000" pitchFamily="2" charset="77"/>
          <a:ea typeface="+mn-ea"/>
          <a:cs typeface="+mn-cs"/>
        </a:defRPr>
      </a:lvl3pPr>
      <a:lvl4pPr marL="811212" indent="-171450" algn="l" defTabSz="914400" rtl="0" eaLnBrk="1" latinLnBrk="0" hangingPunct="1">
        <a:lnSpc>
          <a:spcPct val="90000"/>
        </a:lnSpc>
        <a:spcBef>
          <a:spcPts val="500"/>
        </a:spcBef>
        <a:buSzPct val="80000"/>
        <a:buFont typeface="Wingdings" pitchFamily="2" charset="2"/>
        <a:buChar char="§"/>
        <a:tabLst/>
        <a:defRPr sz="1600" b="0" i="0" kern="1200">
          <a:solidFill>
            <a:schemeClr val="tx1"/>
          </a:solidFill>
          <a:latin typeface="Bernina Sans Offc" panose="02000000000000000000" pitchFamily="2" charset="77"/>
          <a:ea typeface="+mn-ea"/>
          <a:cs typeface="+mn-cs"/>
        </a:defRPr>
      </a:lvl4pPr>
      <a:lvl5pPr marL="982662" indent="-171450" algn="l" defTabSz="914400" rtl="0" eaLnBrk="1" latinLnBrk="0" hangingPunct="1">
        <a:lnSpc>
          <a:spcPct val="90000"/>
        </a:lnSpc>
        <a:spcBef>
          <a:spcPts val="500"/>
        </a:spcBef>
        <a:buSzPct val="80000"/>
        <a:buFont typeface="Wingdings" pitchFamily="2" charset="2"/>
        <a:buChar char="§"/>
        <a:tabLst/>
        <a:defRPr sz="1400" b="0" i="0" kern="1200">
          <a:solidFill>
            <a:schemeClr val="tx1"/>
          </a:solidFill>
          <a:latin typeface="Bernina Sans Offc"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3" orient="horz" pos="663">
          <p15:clr>
            <a:srgbClr val="F26B43"/>
          </p15:clr>
        </p15:guide>
        <p15:guide id="4" orient="horz" pos="731">
          <p15:clr>
            <a:srgbClr val="F26B43"/>
          </p15:clr>
        </p15:guide>
        <p15:guide id="5" pos="7401">
          <p15:clr>
            <a:srgbClr val="F26B43"/>
          </p15:clr>
        </p15:guide>
        <p15:guide id="7" orient="horz" pos="142">
          <p15:clr>
            <a:srgbClr val="F26B43"/>
          </p15:clr>
        </p15:guide>
        <p15:guide id="8" orient="horz" pos="4065">
          <p15:clr>
            <a:srgbClr val="F26B43"/>
          </p15:clr>
        </p15:guide>
        <p15:guide id="10" orient="horz" pos="3997">
          <p15:clr>
            <a:srgbClr val="F26B43"/>
          </p15:clr>
        </p15:guide>
        <p15:guide id="11" orient="horz" pos="436">
          <p15:clr>
            <a:srgbClr val="F26B43"/>
          </p15:clr>
        </p15:guide>
        <p15:guide id="12" orient="horz" pos="3929">
          <p15:clr>
            <a:srgbClr val="F26B43"/>
          </p15:clr>
        </p15:guide>
        <p15:guide id="13" orient="horz" pos="3725">
          <p15:clr>
            <a:srgbClr val="F26B43"/>
          </p15:clr>
        </p15:guide>
        <p15:guide id="14" orient="horz" pos="50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D6666A-5A3C-1D44-B53F-8D76AFD02589}"/>
              </a:ext>
            </a:extLst>
          </p:cNvPr>
          <p:cNvSpPr>
            <a:spLocks noGrp="1"/>
          </p:cNvSpPr>
          <p:nvPr>
            <p:ph type="title"/>
          </p:nvPr>
        </p:nvSpPr>
        <p:spPr>
          <a:xfrm>
            <a:off x="442913" y="447041"/>
            <a:ext cx="11306175" cy="461010"/>
          </a:xfrm>
          <a:prstGeom prst="rect">
            <a:avLst/>
          </a:prstGeom>
        </p:spPr>
        <p:txBody>
          <a:bodyPr vert="horz" lIns="91440" tIns="9000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19376893-6008-2643-A80E-DFC5AA9E8269}"/>
              </a:ext>
            </a:extLst>
          </p:cNvPr>
          <p:cNvSpPr>
            <a:spLocks noGrp="1"/>
          </p:cNvSpPr>
          <p:nvPr>
            <p:ph type="body" idx="1"/>
          </p:nvPr>
        </p:nvSpPr>
        <p:spPr>
          <a:xfrm>
            <a:off x="442913" y="1412875"/>
            <a:ext cx="11306175" cy="44640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33EF3-6480-DE4A-BD81-2753E81E6623}"/>
              </a:ext>
            </a:extLst>
          </p:cNvPr>
          <p:cNvSpPr>
            <a:spLocks noGrp="1"/>
          </p:cNvSpPr>
          <p:nvPr>
            <p:ph type="dt" sz="half" idx="2"/>
          </p:nvPr>
        </p:nvSpPr>
        <p:spPr>
          <a:xfrm flipH="1">
            <a:off x="-1" y="6858000"/>
            <a:ext cx="0" cy="0"/>
          </a:xfrm>
          <a:prstGeom prst="rect">
            <a:avLst/>
          </a:prstGeom>
          <a:ln w="0">
            <a:solidFill>
              <a:srgbClr val="000000">
                <a:alpha val="0"/>
              </a:srgbClr>
            </a:solidFill>
          </a:ln>
        </p:spPr>
        <p:txBody>
          <a:bodyPr vert="horz" lIns="0" tIns="0" rIns="0" bIns="0" rtlCol="0" anchor="ctr"/>
          <a:lstStyle>
            <a:lvl1pPr algn="l">
              <a:defRPr sz="100" b="0" i="0">
                <a:solidFill>
                  <a:schemeClr val="bg1">
                    <a:lumMod val="50000"/>
                  </a:schemeClr>
                </a:solidFill>
                <a:latin typeface="Bernina Sans Offc Light" pitchFamily="2" charset="0"/>
              </a:defRPr>
            </a:lvl1pPr>
          </a:lstStyle>
          <a:p>
            <a:endParaRPr lang="en-US"/>
          </a:p>
        </p:txBody>
      </p:sp>
      <p:sp>
        <p:nvSpPr>
          <p:cNvPr id="5" name="Footer Placeholder 4">
            <a:extLst>
              <a:ext uri="{FF2B5EF4-FFF2-40B4-BE49-F238E27FC236}">
                <a16:creationId xmlns:a16="http://schemas.microsoft.com/office/drawing/2014/main" id="{A42974A9-0E9F-874D-83F6-265F4FFD6C8D}"/>
              </a:ext>
            </a:extLst>
          </p:cNvPr>
          <p:cNvSpPr>
            <a:spLocks noGrp="1"/>
          </p:cNvSpPr>
          <p:nvPr>
            <p:ph type="ftr" sz="quarter" idx="3"/>
          </p:nvPr>
        </p:nvSpPr>
        <p:spPr>
          <a:xfrm>
            <a:off x="1056640" y="6356350"/>
            <a:ext cx="9448799" cy="365125"/>
          </a:xfrm>
          <a:prstGeom prst="rect">
            <a:avLst/>
          </a:prstGeom>
        </p:spPr>
        <p:txBody>
          <a:bodyPr vert="horz" lIns="91440" tIns="45720" rIns="91440" bIns="45720" rtlCol="0" anchor="ctr"/>
          <a:lstStyle>
            <a:lvl1pPr algn="l">
              <a:defRPr sz="800" b="0" i="0">
                <a:solidFill>
                  <a:schemeClr val="bg1">
                    <a:lumMod val="50000"/>
                  </a:schemeClr>
                </a:solidFill>
                <a:latin typeface="Bernina Sans Offc Light" pitchFamily="2" charset="0"/>
              </a:defRPr>
            </a:lvl1pPr>
          </a:lstStyle>
          <a:p>
            <a:endParaRPr lang="en-US"/>
          </a:p>
        </p:txBody>
      </p:sp>
      <p:sp>
        <p:nvSpPr>
          <p:cNvPr id="6" name="Slide Number Placeholder 5">
            <a:extLst>
              <a:ext uri="{FF2B5EF4-FFF2-40B4-BE49-F238E27FC236}">
                <a16:creationId xmlns:a16="http://schemas.microsoft.com/office/drawing/2014/main" id="{2EFDC294-F159-7D42-A26C-86D2AC8C3555}"/>
              </a:ext>
            </a:extLst>
          </p:cNvPr>
          <p:cNvSpPr>
            <a:spLocks noGrp="1"/>
          </p:cNvSpPr>
          <p:nvPr>
            <p:ph type="sldNum" sz="quarter" idx="4"/>
          </p:nvPr>
        </p:nvSpPr>
        <p:spPr>
          <a:xfrm>
            <a:off x="442913" y="6356350"/>
            <a:ext cx="410527" cy="365125"/>
          </a:xfrm>
          <a:prstGeom prst="rect">
            <a:avLst/>
          </a:prstGeom>
        </p:spPr>
        <p:txBody>
          <a:bodyPr vert="horz" lIns="91440" tIns="45720" rIns="91440" bIns="45720" rtlCol="0" anchor="ctr"/>
          <a:lstStyle>
            <a:lvl1pPr algn="l">
              <a:defRPr sz="800" b="0" i="0">
                <a:solidFill>
                  <a:schemeClr val="bg1">
                    <a:lumMod val="50000"/>
                  </a:schemeClr>
                </a:solidFill>
                <a:latin typeface="Bernina Sans Offc" panose="02000000000000000000" pitchFamily="2" charset="77"/>
              </a:defRPr>
            </a:lvl1pPr>
          </a:lstStyle>
          <a:p>
            <a:fld id="{0A1A0966-58B5-D140-B861-27719A32589F}" type="slidenum">
              <a:rPr lang="en-US" smtClean="0"/>
              <a:pPr/>
              <a:t>‹#›</a:t>
            </a:fld>
            <a:endParaRPr lang="en-US"/>
          </a:p>
        </p:txBody>
      </p:sp>
      <p:pic>
        <p:nvPicPr>
          <p:cNvPr id="7" name="Graphic 6">
            <a:extLst>
              <a:ext uri="{FF2B5EF4-FFF2-40B4-BE49-F238E27FC236}">
                <a16:creationId xmlns:a16="http://schemas.microsoft.com/office/drawing/2014/main" id="{65124E48-ECD6-983A-BFCE-8BE3B3881948}"/>
              </a:ext>
            </a:extLst>
          </p:cNvPr>
          <p:cNvPicPr>
            <a:picLocks noChangeAspect="1"/>
          </p:cNvPicPr>
          <p:nvPr userDrawn="1"/>
        </p:nvPicPr>
        <p:blipFill>
          <a:blip r:embed="rId28">
            <a:extLst>
              <a:ext uri="{96DAC541-7B7A-43D3-8B79-37D633B846F1}">
                <asvg:svgBlip xmlns:asvg="http://schemas.microsoft.com/office/drawing/2016/SVG/main" r:embed="rId29"/>
              </a:ext>
            </a:extLst>
          </a:blip>
          <a:stretch>
            <a:fillRect/>
          </a:stretch>
        </p:blipFill>
        <p:spPr>
          <a:xfrm>
            <a:off x="10708639" y="6446585"/>
            <a:ext cx="1040448" cy="181666"/>
          </a:xfrm>
          <a:prstGeom prst="rect">
            <a:avLst/>
          </a:prstGeom>
        </p:spPr>
      </p:pic>
    </p:spTree>
    <p:extLst>
      <p:ext uri="{BB962C8B-B14F-4D97-AF65-F5344CB8AC3E}">
        <p14:creationId xmlns:p14="http://schemas.microsoft.com/office/powerpoint/2010/main" val="3099578835"/>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 id="2147484085" r:id="rId25"/>
    <p:sldLayoutId id="2147484086" r:id="rId26"/>
  </p:sldLayoutIdLst>
  <p:txStyles>
    <p:titleStyle>
      <a:lvl1pPr algn="l" defTabSz="914400" rtl="0" eaLnBrk="1" latinLnBrk="0" hangingPunct="1">
        <a:lnSpc>
          <a:spcPct val="100000"/>
        </a:lnSpc>
        <a:spcBef>
          <a:spcPct val="0"/>
        </a:spcBef>
        <a:buNone/>
        <a:defRPr sz="2400" b="0" i="0" kern="1200">
          <a:solidFill>
            <a:schemeClr val="tx1"/>
          </a:solidFill>
          <a:latin typeface="Bernina Sans Offc" panose="02000000000000000000" pitchFamily="2" charset="77"/>
          <a:ea typeface="+mj-ea"/>
          <a:cs typeface="+mj-cs"/>
        </a:defRPr>
      </a:lvl1pPr>
    </p:titleStyle>
    <p:bodyStyle>
      <a:lvl1pPr marL="0" indent="0" algn="l" defTabSz="914400" rtl="0" eaLnBrk="1" latinLnBrk="0" hangingPunct="1">
        <a:lnSpc>
          <a:spcPct val="90000"/>
        </a:lnSpc>
        <a:spcBef>
          <a:spcPts val="1000"/>
        </a:spcBef>
        <a:buSzPct val="80000"/>
        <a:buFont typeface="Wingdings" pitchFamily="2" charset="2"/>
        <a:buNone/>
        <a:defRPr sz="1800" b="0" i="0" kern="1200">
          <a:solidFill>
            <a:schemeClr val="tx1"/>
          </a:solidFill>
          <a:latin typeface="Bernina Sans Offc Light" pitchFamily="2" charset="0"/>
          <a:ea typeface="+mn-ea"/>
          <a:cs typeface="+mn-cs"/>
        </a:defRPr>
      </a:lvl1pPr>
      <a:lvl2pPr marL="11113" indent="0" algn="l" defTabSz="914400" rtl="0" eaLnBrk="1" latinLnBrk="0" hangingPunct="1">
        <a:lnSpc>
          <a:spcPct val="90000"/>
        </a:lnSpc>
        <a:spcBef>
          <a:spcPts val="500"/>
        </a:spcBef>
        <a:buSzPct val="80000"/>
        <a:buFont typeface="Wingdings" pitchFamily="2" charset="2"/>
        <a:buNone/>
        <a:tabLst/>
        <a:defRPr sz="1600" b="0" i="0" kern="1200">
          <a:solidFill>
            <a:schemeClr val="tx1"/>
          </a:solidFill>
          <a:latin typeface="Bernina Sans Offc Light" pitchFamily="2" charset="0"/>
          <a:ea typeface="+mn-ea"/>
          <a:cs typeface="+mn-cs"/>
        </a:defRPr>
      </a:lvl2pPr>
      <a:lvl3pPr marL="177800" indent="-177800" algn="l" defTabSz="914400" rtl="0" eaLnBrk="1" latinLnBrk="0" hangingPunct="1">
        <a:lnSpc>
          <a:spcPct val="90000"/>
        </a:lnSpc>
        <a:spcBef>
          <a:spcPts val="500"/>
        </a:spcBef>
        <a:buSzPct val="80000"/>
        <a:buFont typeface="Wingdings" pitchFamily="2" charset="2"/>
        <a:buChar char="§"/>
        <a:tabLst/>
        <a:defRPr sz="1400" b="0" i="0" kern="1200">
          <a:solidFill>
            <a:schemeClr val="tx1"/>
          </a:solidFill>
          <a:latin typeface="Bernina Sans Offc Light" pitchFamily="2" charset="0"/>
          <a:ea typeface="+mn-ea"/>
          <a:cs typeface="+mn-cs"/>
        </a:defRPr>
      </a:lvl3pPr>
      <a:lvl4pPr marL="357188" indent="-179388" algn="l" defTabSz="914400" rtl="0" eaLnBrk="1" latinLnBrk="0" hangingPunct="1">
        <a:lnSpc>
          <a:spcPct val="90000"/>
        </a:lnSpc>
        <a:spcBef>
          <a:spcPts val="500"/>
        </a:spcBef>
        <a:buSzPct val="80000"/>
        <a:buFont typeface="Wingdings" pitchFamily="2" charset="2"/>
        <a:buChar char="§"/>
        <a:tabLst/>
        <a:defRPr sz="1200" b="0" i="0" kern="1200">
          <a:solidFill>
            <a:schemeClr val="tx1"/>
          </a:solidFill>
          <a:latin typeface="Bernina Sans Offc Light" pitchFamily="2" charset="0"/>
          <a:ea typeface="+mn-ea"/>
          <a:cs typeface="+mn-cs"/>
        </a:defRPr>
      </a:lvl4pPr>
      <a:lvl5pPr marL="534988" indent="-177800" algn="l" defTabSz="914400" rtl="0" eaLnBrk="1" latinLnBrk="0" hangingPunct="1">
        <a:lnSpc>
          <a:spcPct val="90000"/>
        </a:lnSpc>
        <a:spcBef>
          <a:spcPts val="500"/>
        </a:spcBef>
        <a:buSzPct val="80000"/>
        <a:buFont typeface="Wingdings" pitchFamily="2" charset="2"/>
        <a:buChar char="§"/>
        <a:tabLst/>
        <a:defRPr sz="1200" b="0" i="0" kern="1200">
          <a:solidFill>
            <a:schemeClr val="tx1"/>
          </a:solidFill>
          <a:latin typeface="Bernina Sans Offc Ligh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79">
          <p15:clr>
            <a:srgbClr val="F26B43"/>
          </p15:clr>
        </p15:guide>
        <p15:guide id="3" orient="horz" pos="799">
          <p15:clr>
            <a:srgbClr val="F26B43"/>
          </p15:clr>
        </p15:guide>
        <p15:guide id="4" orient="horz" pos="890">
          <p15:clr>
            <a:srgbClr val="F26B43"/>
          </p15:clr>
        </p15:guide>
        <p15:guide id="5" pos="7401">
          <p15:clr>
            <a:srgbClr val="F26B43"/>
          </p15:clr>
        </p15:guide>
        <p15:guide id="7" orient="horz" pos="278">
          <p15:clr>
            <a:srgbClr val="F26B43"/>
          </p15:clr>
        </p15:guide>
        <p15:guide id="8" orient="horz" pos="3997">
          <p15:clr>
            <a:srgbClr val="F26B43"/>
          </p15:clr>
        </p15:guide>
        <p15:guide id="9" orient="horz" pos="3702">
          <p15:clr>
            <a:srgbClr val="F26B43"/>
          </p15:clr>
        </p15:guide>
        <p15:guide id="10" orient="horz" pos="3906">
          <p15:clr>
            <a:srgbClr val="F26B43"/>
          </p15:clr>
        </p15:guide>
        <p15:guide id="11" orient="horz" pos="57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87.svg"/><Relationship Id="rId18" Type="http://schemas.openxmlformats.org/officeDocument/2006/relationships/image" Target="../media/image192.png"/><Relationship Id="rId26" Type="http://schemas.openxmlformats.org/officeDocument/2006/relationships/image" Target="../media/image200.png"/><Relationship Id="rId3" Type="http://schemas.openxmlformats.org/officeDocument/2006/relationships/image" Target="../media/image177.svg"/><Relationship Id="rId21" Type="http://schemas.openxmlformats.org/officeDocument/2006/relationships/image" Target="../media/image195.svg"/><Relationship Id="rId7" Type="http://schemas.openxmlformats.org/officeDocument/2006/relationships/image" Target="../media/image181.svg"/><Relationship Id="rId12" Type="http://schemas.openxmlformats.org/officeDocument/2006/relationships/image" Target="../media/image186.png"/><Relationship Id="rId17" Type="http://schemas.openxmlformats.org/officeDocument/2006/relationships/image" Target="../media/image191.svg"/><Relationship Id="rId25" Type="http://schemas.openxmlformats.org/officeDocument/2006/relationships/image" Target="../media/image199.svg"/><Relationship Id="rId2" Type="http://schemas.openxmlformats.org/officeDocument/2006/relationships/image" Target="../media/image176.png"/><Relationship Id="rId16" Type="http://schemas.openxmlformats.org/officeDocument/2006/relationships/image" Target="../media/image190.png"/><Relationship Id="rId20" Type="http://schemas.openxmlformats.org/officeDocument/2006/relationships/image" Target="../media/image194.png"/><Relationship Id="rId29" Type="http://schemas.openxmlformats.org/officeDocument/2006/relationships/image" Target="../media/image203.svg"/><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185.svg"/><Relationship Id="rId24" Type="http://schemas.openxmlformats.org/officeDocument/2006/relationships/image" Target="../media/image198.png"/><Relationship Id="rId5" Type="http://schemas.openxmlformats.org/officeDocument/2006/relationships/image" Target="../media/image179.svg"/><Relationship Id="rId15" Type="http://schemas.openxmlformats.org/officeDocument/2006/relationships/image" Target="../media/image189.svg"/><Relationship Id="rId23" Type="http://schemas.openxmlformats.org/officeDocument/2006/relationships/image" Target="../media/image197.svg"/><Relationship Id="rId28" Type="http://schemas.openxmlformats.org/officeDocument/2006/relationships/image" Target="../media/image202.png"/><Relationship Id="rId10" Type="http://schemas.openxmlformats.org/officeDocument/2006/relationships/image" Target="../media/image184.png"/><Relationship Id="rId19" Type="http://schemas.openxmlformats.org/officeDocument/2006/relationships/image" Target="../media/image193.svg"/><Relationship Id="rId31" Type="http://schemas.openxmlformats.org/officeDocument/2006/relationships/image" Target="../media/image205.svg"/><Relationship Id="rId4" Type="http://schemas.openxmlformats.org/officeDocument/2006/relationships/image" Target="../media/image178.png"/><Relationship Id="rId9" Type="http://schemas.openxmlformats.org/officeDocument/2006/relationships/image" Target="../media/image183.svg"/><Relationship Id="rId14" Type="http://schemas.openxmlformats.org/officeDocument/2006/relationships/image" Target="../media/image188.png"/><Relationship Id="rId22" Type="http://schemas.openxmlformats.org/officeDocument/2006/relationships/image" Target="../media/image196.png"/><Relationship Id="rId27" Type="http://schemas.openxmlformats.org/officeDocument/2006/relationships/image" Target="../media/image201.svg"/><Relationship Id="rId30" Type="http://schemas.openxmlformats.org/officeDocument/2006/relationships/image" Target="../media/image204.png"/></Relationships>
</file>

<file path=ppt/slides/_rels/slide1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206.png"/><Relationship Id="rId1" Type="http://schemas.openxmlformats.org/officeDocument/2006/relationships/slideLayout" Target="../slideLayouts/slideLayout6.xml"/><Relationship Id="rId4" Type="http://schemas.openxmlformats.org/officeDocument/2006/relationships/image" Target="../media/image207.svg"/></Relationships>
</file>

<file path=ppt/slides/_rels/slide13.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164.png"/><Relationship Id="rId18" Type="http://schemas.openxmlformats.org/officeDocument/2006/relationships/image" Target="../media/image167.svg"/><Relationship Id="rId26" Type="http://schemas.openxmlformats.org/officeDocument/2006/relationships/image" Target="../media/image175.svg"/><Relationship Id="rId3" Type="http://schemas.openxmlformats.org/officeDocument/2006/relationships/image" Target="../media/image208.png"/><Relationship Id="rId21" Type="http://schemas.openxmlformats.org/officeDocument/2006/relationships/image" Target="../media/image172.png"/><Relationship Id="rId7" Type="http://schemas.openxmlformats.org/officeDocument/2006/relationships/image" Target="../media/image212.svg"/><Relationship Id="rId12" Type="http://schemas.openxmlformats.org/officeDocument/2006/relationships/image" Target="../media/image163.svg"/><Relationship Id="rId17" Type="http://schemas.openxmlformats.org/officeDocument/2006/relationships/image" Target="../media/image166.png"/><Relationship Id="rId25" Type="http://schemas.openxmlformats.org/officeDocument/2006/relationships/image" Target="../media/image174.png"/><Relationship Id="rId2" Type="http://schemas.openxmlformats.org/officeDocument/2006/relationships/notesSlide" Target="../notesSlides/notesSlide7.xml"/><Relationship Id="rId16" Type="http://schemas.openxmlformats.org/officeDocument/2006/relationships/image" Target="../media/image217.svg"/><Relationship Id="rId20" Type="http://schemas.openxmlformats.org/officeDocument/2006/relationships/image" Target="../media/image50.svg"/><Relationship Id="rId29" Type="http://schemas.openxmlformats.org/officeDocument/2006/relationships/image" Target="../media/image77.png"/><Relationship Id="rId1" Type="http://schemas.openxmlformats.org/officeDocument/2006/relationships/slideLayout" Target="../slideLayouts/slideLayout17.xml"/><Relationship Id="rId6" Type="http://schemas.openxmlformats.org/officeDocument/2006/relationships/image" Target="../media/image211.png"/><Relationship Id="rId11" Type="http://schemas.openxmlformats.org/officeDocument/2006/relationships/image" Target="../media/image162.png"/><Relationship Id="rId24" Type="http://schemas.openxmlformats.org/officeDocument/2006/relationships/image" Target="../media/image171.svg"/><Relationship Id="rId5" Type="http://schemas.openxmlformats.org/officeDocument/2006/relationships/image" Target="../media/image210.svg"/><Relationship Id="rId15" Type="http://schemas.openxmlformats.org/officeDocument/2006/relationships/image" Target="../media/image216.png"/><Relationship Id="rId23" Type="http://schemas.openxmlformats.org/officeDocument/2006/relationships/image" Target="../media/image170.png"/><Relationship Id="rId28" Type="http://schemas.openxmlformats.org/officeDocument/2006/relationships/image" Target="../media/image60.svg"/><Relationship Id="rId10" Type="http://schemas.openxmlformats.org/officeDocument/2006/relationships/image" Target="../media/image215.png"/><Relationship Id="rId19" Type="http://schemas.openxmlformats.org/officeDocument/2006/relationships/image" Target="../media/image49.png"/><Relationship Id="rId4" Type="http://schemas.openxmlformats.org/officeDocument/2006/relationships/image" Target="../media/image209.png"/><Relationship Id="rId9" Type="http://schemas.openxmlformats.org/officeDocument/2006/relationships/image" Target="../media/image214.jpeg"/><Relationship Id="rId14" Type="http://schemas.openxmlformats.org/officeDocument/2006/relationships/image" Target="../media/image165.svg"/><Relationship Id="rId22" Type="http://schemas.openxmlformats.org/officeDocument/2006/relationships/image" Target="../media/image173.svg"/><Relationship Id="rId27" Type="http://schemas.openxmlformats.org/officeDocument/2006/relationships/image" Target="../media/image5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77.png"/><Relationship Id="rId5" Type="http://schemas.openxmlformats.org/officeDocument/2006/relationships/image" Target="../media/image220.png"/><Relationship Id="rId4" Type="http://schemas.openxmlformats.org/officeDocument/2006/relationships/image" Target="../media/image2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77.png"/></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free/"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22.png"/><Relationship Id="rId5" Type="http://schemas.openxmlformats.org/officeDocument/2006/relationships/hyperlink" Target="https://docs.microsoft.com/en-us/cli/azure/install-azure-cli" TargetMode="External"/><Relationship Id="rId4" Type="http://schemas.openxmlformats.org/officeDocument/2006/relationships/hyperlink" Target="https://azuremarketplace.microsoft.com/en-US/marketplace/apps/dynatrace.dynatrace_portal_integration?tab=Overview"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hyperlink" Target="https://www.dynatrace.com/support/help/platform-modules/infrastructure-monitoring/process-groups/monitoring/overview-of-all-technologies-running-in-my-environment" TargetMode="External"/><Relationship Id="rId3" Type="http://schemas.openxmlformats.org/officeDocument/2006/relationships/hyperlink" Target="https://www.dynatrace.com/support/help/platform-modules/infrastructure-monitoring/hosts/monitoring/host-monitoring" TargetMode="External"/><Relationship Id="rId7" Type="http://schemas.openxmlformats.org/officeDocument/2006/relationships/hyperlink" Target="https://www.dynatrace.com/support/help/platform-modules/applications-and-microservices/databases/analyze-database-services"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hyperlink" Target="https://www.dynatrace.com/support/help/platform-modules/applications-and-microservices/services/analysis/service-backtrace" TargetMode="External"/><Relationship Id="rId5" Type="http://schemas.openxmlformats.org/officeDocument/2006/relationships/hyperlink" Target="https://www.dynatrace.com/support/help/platform-modules/applications-and-microservices/services/analysis/service-flow" TargetMode="External"/><Relationship Id="rId10" Type="http://schemas.openxmlformats.org/officeDocument/2006/relationships/image" Target="../media/image222.png"/><Relationship Id="rId4" Type="http://schemas.openxmlformats.org/officeDocument/2006/relationships/hyperlink" Target="https://www.dynatrace.com/support/help/observe-and-explore/smartscape/visualize-your-environment-topology-through-smartscape" TargetMode="External"/><Relationship Id="rId9" Type="http://schemas.openxmlformats.org/officeDocument/2006/relationships/hyperlink" Target="https://www.dynatrace.com/support/help/platform-modules/applications-and-microservices/multidimensional-analysi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21.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5.png"/></Relationships>
</file>

<file path=ppt/slides/_rels/slide2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www.dynatrace.com/platform/artificial-intelligence/"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22.png"/></Relationships>
</file>

<file path=ppt/slides/_rels/slide26.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hyperlink" Target="https://www.dynatrace.com/support/help/how-to-use-dynatrace/infrastructure-monitoring/cloud-platform-monitoring/microsoft-azure-services-monitoring/set-up-azure-monitoring" TargetMode="External"/><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222.png"/><Relationship Id="rId4" Type="http://schemas.openxmlformats.org/officeDocument/2006/relationships/hyperlink" Target="https://www.dynatrace.com/support/help/how-to-use-dynatrace/problem-detection-and-analysis/problem-detection/metric-events-for-alerti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hyperlink" Target="https://www.dynatrace.com/hub/detail/dashboards/"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222.png"/><Relationship Id="rId4" Type="http://schemas.openxmlformats.org/officeDocument/2006/relationships/hyperlink" Target="https://www.dynatrace.com/hub/detail/notebook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2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svg"/><Relationship Id="rId26" Type="http://schemas.openxmlformats.org/officeDocument/2006/relationships/image" Target="../media/image66.sv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png"/><Relationship Id="rId12" Type="http://schemas.openxmlformats.org/officeDocument/2006/relationships/image" Target="../media/image52.sv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2" Type="http://schemas.openxmlformats.org/officeDocument/2006/relationships/notesSlide" Target="../notesSlides/notesSlide2.xml"/><Relationship Id="rId16" Type="http://schemas.openxmlformats.org/officeDocument/2006/relationships/image" Target="../media/image56.svg"/><Relationship Id="rId20" Type="http://schemas.openxmlformats.org/officeDocument/2006/relationships/image" Target="../media/image60.svg"/><Relationship Id="rId29" Type="http://schemas.openxmlformats.org/officeDocument/2006/relationships/image" Target="../media/image69.png"/><Relationship Id="rId1" Type="http://schemas.openxmlformats.org/officeDocument/2006/relationships/slideLayout" Target="../slideLayouts/slideLayout25.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svg"/><Relationship Id="rId32" Type="http://schemas.openxmlformats.org/officeDocument/2006/relationships/image" Target="../media/image72.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svg"/><Relationship Id="rId10" Type="http://schemas.openxmlformats.org/officeDocument/2006/relationships/image" Target="../media/image50.svg"/><Relationship Id="rId19" Type="http://schemas.openxmlformats.org/officeDocument/2006/relationships/image" Target="../media/image59.png"/><Relationship Id="rId31" Type="http://schemas.openxmlformats.org/officeDocument/2006/relationships/image" Target="../media/image71.jpe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svg"/><Relationship Id="rId22" Type="http://schemas.openxmlformats.org/officeDocument/2006/relationships/image" Target="../media/image62.svg"/><Relationship Id="rId27" Type="http://schemas.openxmlformats.org/officeDocument/2006/relationships/image" Target="../media/image67.png"/><Relationship Id="rId30" Type="http://schemas.openxmlformats.org/officeDocument/2006/relationships/image" Target="../media/image70.svg"/><Relationship Id="rId8" Type="http://schemas.openxmlformats.org/officeDocument/2006/relationships/image" Target="../media/image48.png"/></Relationships>
</file>

<file path=ppt/slides/_rels/slide6.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26" Type="http://schemas.openxmlformats.org/officeDocument/2006/relationships/image" Target="../media/image66.svg"/><Relationship Id="rId3" Type="http://schemas.openxmlformats.org/officeDocument/2006/relationships/image" Target="../media/image45.png"/><Relationship Id="rId21" Type="http://schemas.openxmlformats.org/officeDocument/2006/relationships/image" Target="../media/image61.png"/><Relationship Id="rId7" Type="http://schemas.openxmlformats.org/officeDocument/2006/relationships/image" Target="../media/image49.png"/><Relationship Id="rId12" Type="http://schemas.openxmlformats.org/officeDocument/2006/relationships/image" Target="../media/image74.svg"/><Relationship Id="rId17" Type="http://schemas.openxmlformats.org/officeDocument/2006/relationships/image" Target="../media/image59.png"/><Relationship Id="rId25" Type="http://schemas.openxmlformats.org/officeDocument/2006/relationships/image" Target="../media/image65.png"/><Relationship Id="rId2" Type="http://schemas.openxmlformats.org/officeDocument/2006/relationships/image" Target="../media/image44.png"/><Relationship Id="rId16" Type="http://schemas.openxmlformats.org/officeDocument/2006/relationships/image" Target="../media/image58.svg"/><Relationship Id="rId20" Type="http://schemas.openxmlformats.org/officeDocument/2006/relationships/image" Target="../media/image76.svg"/><Relationship Id="rId29" Type="http://schemas.openxmlformats.org/officeDocument/2006/relationships/image" Target="../media/image69.png"/><Relationship Id="rId1" Type="http://schemas.openxmlformats.org/officeDocument/2006/relationships/slideLayout" Target="../slideLayouts/slideLayout61.xml"/><Relationship Id="rId6" Type="http://schemas.openxmlformats.org/officeDocument/2006/relationships/image" Target="../media/image48.png"/><Relationship Id="rId11" Type="http://schemas.openxmlformats.org/officeDocument/2006/relationships/image" Target="../media/image53.png"/><Relationship Id="rId24" Type="http://schemas.openxmlformats.org/officeDocument/2006/relationships/image" Target="../media/image64.sv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3.png"/><Relationship Id="rId28" Type="http://schemas.openxmlformats.org/officeDocument/2006/relationships/image" Target="../media/image68.svg"/><Relationship Id="rId10" Type="http://schemas.openxmlformats.org/officeDocument/2006/relationships/image" Target="../media/image52.svg"/><Relationship Id="rId19" Type="http://schemas.openxmlformats.org/officeDocument/2006/relationships/image" Target="../media/image75.png"/><Relationship Id="rId31" Type="http://schemas.openxmlformats.org/officeDocument/2006/relationships/image" Target="../media/image77.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2.svg"/><Relationship Id="rId27" Type="http://schemas.openxmlformats.org/officeDocument/2006/relationships/image" Target="../media/image67.png"/><Relationship Id="rId30" Type="http://schemas.openxmlformats.org/officeDocument/2006/relationships/image" Target="../media/image70.svg"/></Relationships>
</file>

<file path=ppt/slides/_rels/slide7.xml.rels><?xml version="1.0" encoding="UTF-8" standalone="yes"?>
<Relationships xmlns="http://schemas.openxmlformats.org/package/2006/relationships"><Relationship Id="rId26" Type="http://schemas.openxmlformats.org/officeDocument/2006/relationships/image" Target="../media/image101.svg"/><Relationship Id="rId21" Type="http://schemas.openxmlformats.org/officeDocument/2006/relationships/image" Target="../media/image96.png"/><Relationship Id="rId42" Type="http://schemas.openxmlformats.org/officeDocument/2006/relationships/image" Target="../media/image117.svg"/><Relationship Id="rId47" Type="http://schemas.openxmlformats.org/officeDocument/2006/relationships/image" Target="../media/image122.svg"/><Relationship Id="rId63" Type="http://schemas.openxmlformats.org/officeDocument/2006/relationships/image" Target="../media/image138.png"/><Relationship Id="rId68" Type="http://schemas.openxmlformats.org/officeDocument/2006/relationships/image" Target="../media/image143.svg"/><Relationship Id="rId84" Type="http://schemas.openxmlformats.org/officeDocument/2006/relationships/image" Target="../media/image159.png"/><Relationship Id="rId16" Type="http://schemas.openxmlformats.org/officeDocument/2006/relationships/image" Target="../media/image91.svg"/><Relationship Id="rId11" Type="http://schemas.openxmlformats.org/officeDocument/2006/relationships/image" Target="../media/image86.png"/><Relationship Id="rId32" Type="http://schemas.openxmlformats.org/officeDocument/2006/relationships/image" Target="../media/image107.svg"/><Relationship Id="rId37" Type="http://schemas.openxmlformats.org/officeDocument/2006/relationships/image" Target="../media/image112.png"/><Relationship Id="rId53" Type="http://schemas.openxmlformats.org/officeDocument/2006/relationships/image" Target="../media/image128.png"/><Relationship Id="rId58" Type="http://schemas.openxmlformats.org/officeDocument/2006/relationships/image" Target="../media/image133.svg"/><Relationship Id="rId74" Type="http://schemas.openxmlformats.org/officeDocument/2006/relationships/image" Target="../media/image149.svg"/><Relationship Id="rId79" Type="http://schemas.openxmlformats.org/officeDocument/2006/relationships/image" Target="../media/image154.svg"/><Relationship Id="rId5" Type="http://schemas.openxmlformats.org/officeDocument/2006/relationships/image" Target="../media/image80.png"/><Relationship Id="rId19" Type="http://schemas.openxmlformats.org/officeDocument/2006/relationships/image" Target="../media/image94.png"/><Relationship Id="rId14" Type="http://schemas.openxmlformats.org/officeDocument/2006/relationships/image" Target="../media/image89.svg"/><Relationship Id="rId22" Type="http://schemas.openxmlformats.org/officeDocument/2006/relationships/image" Target="../media/image97.svg"/><Relationship Id="rId27" Type="http://schemas.openxmlformats.org/officeDocument/2006/relationships/image" Target="../media/image102.png"/><Relationship Id="rId30" Type="http://schemas.openxmlformats.org/officeDocument/2006/relationships/image" Target="../media/image105.svg"/><Relationship Id="rId35" Type="http://schemas.openxmlformats.org/officeDocument/2006/relationships/image" Target="../media/image110.png"/><Relationship Id="rId43" Type="http://schemas.openxmlformats.org/officeDocument/2006/relationships/image" Target="../media/image118.png"/><Relationship Id="rId48" Type="http://schemas.openxmlformats.org/officeDocument/2006/relationships/image" Target="../media/image123.png"/><Relationship Id="rId56" Type="http://schemas.openxmlformats.org/officeDocument/2006/relationships/image" Target="../media/image131.png"/><Relationship Id="rId64" Type="http://schemas.openxmlformats.org/officeDocument/2006/relationships/image" Target="../media/image139.svg"/><Relationship Id="rId69" Type="http://schemas.openxmlformats.org/officeDocument/2006/relationships/image" Target="../media/image144.png"/><Relationship Id="rId77" Type="http://schemas.openxmlformats.org/officeDocument/2006/relationships/image" Target="../media/image152.png"/><Relationship Id="rId8" Type="http://schemas.openxmlformats.org/officeDocument/2006/relationships/image" Target="../media/image83.svg"/><Relationship Id="rId51" Type="http://schemas.openxmlformats.org/officeDocument/2006/relationships/image" Target="../media/image126.png"/><Relationship Id="rId72" Type="http://schemas.openxmlformats.org/officeDocument/2006/relationships/image" Target="../media/image147.svg"/><Relationship Id="rId80" Type="http://schemas.openxmlformats.org/officeDocument/2006/relationships/image" Target="../media/image155.png"/><Relationship Id="rId85" Type="http://schemas.openxmlformats.org/officeDocument/2006/relationships/image" Target="../media/image160.svg"/><Relationship Id="rId3" Type="http://schemas.openxmlformats.org/officeDocument/2006/relationships/image" Target="../media/image78.png"/><Relationship Id="rId12" Type="http://schemas.openxmlformats.org/officeDocument/2006/relationships/image" Target="../media/image87.svg"/><Relationship Id="rId17" Type="http://schemas.openxmlformats.org/officeDocument/2006/relationships/image" Target="../media/image92.png"/><Relationship Id="rId25" Type="http://schemas.openxmlformats.org/officeDocument/2006/relationships/image" Target="../media/image100.png"/><Relationship Id="rId33" Type="http://schemas.openxmlformats.org/officeDocument/2006/relationships/image" Target="../media/image108.png"/><Relationship Id="rId38" Type="http://schemas.openxmlformats.org/officeDocument/2006/relationships/image" Target="../media/image113.svg"/><Relationship Id="rId46" Type="http://schemas.openxmlformats.org/officeDocument/2006/relationships/image" Target="../media/image121.png"/><Relationship Id="rId59" Type="http://schemas.openxmlformats.org/officeDocument/2006/relationships/image" Target="../media/image134.png"/><Relationship Id="rId67" Type="http://schemas.openxmlformats.org/officeDocument/2006/relationships/image" Target="../media/image142.png"/><Relationship Id="rId20" Type="http://schemas.openxmlformats.org/officeDocument/2006/relationships/image" Target="../media/image95.svg"/><Relationship Id="rId41" Type="http://schemas.openxmlformats.org/officeDocument/2006/relationships/image" Target="../media/image116.png"/><Relationship Id="rId54" Type="http://schemas.openxmlformats.org/officeDocument/2006/relationships/image" Target="../media/image129.png"/><Relationship Id="rId62" Type="http://schemas.openxmlformats.org/officeDocument/2006/relationships/image" Target="../media/image137.svg"/><Relationship Id="rId70" Type="http://schemas.openxmlformats.org/officeDocument/2006/relationships/image" Target="../media/image145.svg"/><Relationship Id="rId75" Type="http://schemas.openxmlformats.org/officeDocument/2006/relationships/image" Target="../media/image150.png"/><Relationship Id="rId83" Type="http://schemas.openxmlformats.org/officeDocument/2006/relationships/image" Target="../media/image158.svg"/><Relationship Id="rId1" Type="http://schemas.openxmlformats.org/officeDocument/2006/relationships/slideLayout" Target="../slideLayouts/slideLayout78.xml"/><Relationship Id="rId6" Type="http://schemas.openxmlformats.org/officeDocument/2006/relationships/image" Target="../media/image81.svg"/><Relationship Id="rId15" Type="http://schemas.openxmlformats.org/officeDocument/2006/relationships/image" Target="../media/image90.png"/><Relationship Id="rId23" Type="http://schemas.openxmlformats.org/officeDocument/2006/relationships/image" Target="../media/image98.png"/><Relationship Id="rId28" Type="http://schemas.openxmlformats.org/officeDocument/2006/relationships/image" Target="../media/image103.svg"/><Relationship Id="rId36" Type="http://schemas.openxmlformats.org/officeDocument/2006/relationships/image" Target="../media/image111.svg"/><Relationship Id="rId49" Type="http://schemas.openxmlformats.org/officeDocument/2006/relationships/image" Target="../media/image124.png"/><Relationship Id="rId57" Type="http://schemas.openxmlformats.org/officeDocument/2006/relationships/image" Target="../media/image132.png"/><Relationship Id="rId10" Type="http://schemas.openxmlformats.org/officeDocument/2006/relationships/image" Target="../media/image85.svg"/><Relationship Id="rId31" Type="http://schemas.openxmlformats.org/officeDocument/2006/relationships/image" Target="../media/image106.png"/><Relationship Id="rId44" Type="http://schemas.openxmlformats.org/officeDocument/2006/relationships/image" Target="../media/image119.png"/><Relationship Id="rId52" Type="http://schemas.openxmlformats.org/officeDocument/2006/relationships/image" Target="../media/image127.svg"/><Relationship Id="rId60" Type="http://schemas.openxmlformats.org/officeDocument/2006/relationships/image" Target="../media/image135.png"/><Relationship Id="rId65" Type="http://schemas.openxmlformats.org/officeDocument/2006/relationships/image" Target="../media/image140.png"/><Relationship Id="rId73" Type="http://schemas.openxmlformats.org/officeDocument/2006/relationships/image" Target="../media/image148.png"/><Relationship Id="rId78" Type="http://schemas.openxmlformats.org/officeDocument/2006/relationships/image" Target="../media/image153.png"/><Relationship Id="rId81" Type="http://schemas.openxmlformats.org/officeDocument/2006/relationships/image" Target="../media/image156.svg"/><Relationship Id="rId4" Type="http://schemas.openxmlformats.org/officeDocument/2006/relationships/image" Target="../media/image79.svg"/><Relationship Id="rId9"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3.svg"/><Relationship Id="rId39" Type="http://schemas.openxmlformats.org/officeDocument/2006/relationships/image" Target="../media/image114.png"/><Relationship Id="rId34" Type="http://schemas.openxmlformats.org/officeDocument/2006/relationships/image" Target="../media/image109.svg"/><Relationship Id="rId50" Type="http://schemas.openxmlformats.org/officeDocument/2006/relationships/image" Target="../media/image125.svg"/><Relationship Id="rId55" Type="http://schemas.openxmlformats.org/officeDocument/2006/relationships/image" Target="../media/image130.svg"/><Relationship Id="rId76" Type="http://schemas.openxmlformats.org/officeDocument/2006/relationships/image" Target="../media/image151.svg"/><Relationship Id="rId7" Type="http://schemas.openxmlformats.org/officeDocument/2006/relationships/image" Target="../media/image82.png"/><Relationship Id="rId71" Type="http://schemas.openxmlformats.org/officeDocument/2006/relationships/image" Target="../media/image146.png"/><Relationship Id="rId2" Type="http://schemas.openxmlformats.org/officeDocument/2006/relationships/notesSlide" Target="../notesSlides/notesSlide3.xml"/><Relationship Id="rId29" Type="http://schemas.openxmlformats.org/officeDocument/2006/relationships/image" Target="../media/image104.png"/><Relationship Id="rId24" Type="http://schemas.openxmlformats.org/officeDocument/2006/relationships/image" Target="../media/image99.svg"/><Relationship Id="rId40" Type="http://schemas.openxmlformats.org/officeDocument/2006/relationships/image" Target="../media/image115.png"/><Relationship Id="rId45" Type="http://schemas.openxmlformats.org/officeDocument/2006/relationships/image" Target="../media/image120.svg"/><Relationship Id="rId66" Type="http://schemas.openxmlformats.org/officeDocument/2006/relationships/image" Target="../media/image141.svg"/><Relationship Id="rId61" Type="http://schemas.openxmlformats.org/officeDocument/2006/relationships/image" Target="../media/image136.png"/><Relationship Id="rId82" Type="http://schemas.openxmlformats.org/officeDocument/2006/relationships/image" Target="../media/image157.png"/></Relationships>
</file>

<file path=ppt/slides/_rels/slide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70.png"/><Relationship Id="rId18" Type="http://schemas.openxmlformats.org/officeDocument/2006/relationships/image" Target="../media/image64.svg"/><Relationship Id="rId3" Type="http://schemas.openxmlformats.org/officeDocument/2006/relationships/image" Target="../media/image161.png"/><Relationship Id="rId21" Type="http://schemas.openxmlformats.org/officeDocument/2006/relationships/image" Target="../media/image174.png"/><Relationship Id="rId7" Type="http://schemas.openxmlformats.org/officeDocument/2006/relationships/image" Target="../media/image165.svg"/><Relationship Id="rId12" Type="http://schemas.openxmlformats.org/officeDocument/2006/relationships/image" Target="../media/image169.svg"/><Relationship Id="rId17" Type="http://schemas.openxmlformats.org/officeDocument/2006/relationships/image" Target="../media/image63.png"/><Relationship Id="rId25" Type="http://schemas.openxmlformats.org/officeDocument/2006/relationships/image" Target="../media/image77.png"/><Relationship Id="rId2" Type="http://schemas.openxmlformats.org/officeDocument/2006/relationships/notesSlide" Target="../notesSlides/notesSlide5.xml"/><Relationship Id="rId16" Type="http://schemas.openxmlformats.org/officeDocument/2006/relationships/image" Target="../media/image60.svg"/><Relationship Id="rId20" Type="http://schemas.openxmlformats.org/officeDocument/2006/relationships/image" Target="../media/image173.svg"/><Relationship Id="rId1" Type="http://schemas.openxmlformats.org/officeDocument/2006/relationships/slideLayout" Target="../slideLayouts/slideLayout17.xml"/><Relationship Id="rId6" Type="http://schemas.openxmlformats.org/officeDocument/2006/relationships/image" Target="../media/image164.png"/><Relationship Id="rId11" Type="http://schemas.openxmlformats.org/officeDocument/2006/relationships/image" Target="../media/image168.png"/><Relationship Id="rId24" Type="http://schemas.openxmlformats.org/officeDocument/2006/relationships/image" Target="../media/image50.svg"/><Relationship Id="rId5" Type="http://schemas.openxmlformats.org/officeDocument/2006/relationships/image" Target="../media/image163.svg"/><Relationship Id="rId15" Type="http://schemas.openxmlformats.org/officeDocument/2006/relationships/image" Target="../media/image59.png"/><Relationship Id="rId23" Type="http://schemas.openxmlformats.org/officeDocument/2006/relationships/image" Target="../media/image49.png"/><Relationship Id="rId10" Type="http://schemas.openxmlformats.org/officeDocument/2006/relationships/image" Target="../media/image167.svg"/><Relationship Id="rId19" Type="http://schemas.openxmlformats.org/officeDocument/2006/relationships/image" Target="../media/image172.png"/><Relationship Id="rId4" Type="http://schemas.openxmlformats.org/officeDocument/2006/relationships/image" Target="../media/image162.png"/><Relationship Id="rId9" Type="http://schemas.openxmlformats.org/officeDocument/2006/relationships/image" Target="../media/image166.png"/><Relationship Id="rId14" Type="http://schemas.openxmlformats.org/officeDocument/2006/relationships/image" Target="../media/image171.svg"/><Relationship Id="rId22" Type="http://schemas.openxmlformats.org/officeDocument/2006/relationships/image" Target="../media/image17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97EC9-79E3-0F63-98A5-871C1C02713C}"/>
              </a:ext>
            </a:extLst>
          </p:cNvPr>
          <p:cNvSpPr>
            <a:spLocks noGrp="1"/>
          </p:cNvSpPr>
          <p:nvPr>
            <p:ph type="ctrTitle"/>
          </p:nvPr>
        </p:nvSpPr>
        <p:spPr/>
        <p:txBody>
          <a:bodyPr/>
          <a:lstStyle/>
          <a:p>
            <a:r>
              <a:rPr lang="en-US" dirty="0"/>
              <a:t>Dynatrace on Azure</a:t>
            </a:r>
          </a:p>
        </p:txBody>
      </p:sp>
      <p:sp>
        <p:nvSpPr>
          <p:cNvPr id="3" name="Subtitle 2">
            <a:extLst>
              <a:ext uri="{FF2B5EF4-FFF2-40B4-BE49-F238E27FC236}">
                <a16:creationId xmlns:a16="http://schemas.microsoft.com/office/drawing/2014/main" id="{9F433566-0641-9DA1-CA13-EE6BB18003B9}"/>
              </a:ext>
            </a:extLst>
          </p:cNvPr>
          <p:cNvSpPr>
            <a:spLocks noGrp="1"/>
          </p:cNvSpPr>
          <p:nvPr>
            <p:ph type="subTitle" idx="1"/>
          </p:nvPr>
        </p:nvSpPr>
        <p:spPr>
          <a:xfrm>
            <a:off x="438520" y="4018753"/>
            <a:ext cx="6616793" cy="896312"/>
          </a:xfrm>
        </p:spPr>
        <p:txBody>
          <a:bodyPr/>
          <a:lstStyle/>
          <a:p>
            <a:r>
              <a:rPr lang="en" sz="2400" b="1" dirty="0">
                <a:latin typeface="Roboto"/>
                <a:ea typeface="Roboto"/>
                <a:cs typeface="Roboto"/>
                <a:sym typeface="Roboto"/>
              </a:rPr>
              <a:t>Modernize and Monitor Applications with Dynatrace on Azure</a:t>
            </a:r>
            <a:endParaRPr lang="en-US" dirty="0"/>
          </a:p>
        </p:txBody>
      </p:sp>
      <p:pic>
        <p:nvPicPr>
          <p:cNvPr id="4" name="Google Shape;516;p4" descr="Text&#10;&#10;Description automatically generated">
            <a:extLst>
              <a:ext uri="{FF2B5EF4-FFF2-40B4-BE49-F238E27FC236}">
                <a16:creationId xmlns:a16="http://schemas.microsoft.com/office/drawing/2014/main" id="{C8A79376-B097-9D08-EB84-7B4CD92596E8}"/>
              </a:ext>
            </a:extLst>
          </p:cNvPr>
          <p:cNvPicPr preferRelativeResize="0"/>
          <p:nvPr/>
        </p:nvPicPr>
        <p:blipFill rotWithShape="1">
          <a:blip r:embed="rId2">
            <a:alphaModFix/>
          </a:blip>
          <a:srcRect t="21125" b="23748"/>
          <a:stretch/>
        </p:blipFill>
        <p:spPr>
          <a:xfrm>
            <a:off x="1214987" y="150201"/>
            <a:ext cx="8586780" cy="2227731"/>
          </a:xfrm>
          <a:prstGeom prst="rect">
            <a:avLst/>
          </a:prstGeom>
          <a:noFill/>
          <a:ln>
            <a:noFill/>
          </a:ln>
        </p:spPr>
      </p:pic>
    </p:spTree>
    <p:extLst>
      <p:ext uri="{BB962C8B-B14F-4D97-AF65-F5344CB8AC3E}">
        <p14:creationId xmlns:p14="http://schemas.microsoft.com/office/powerpoint/2010/main" val="3011318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normAutofit fontScale="90000"/>
          </a:bodyPr>
          <a:lstStyle/>
          <a:p>
            <a:r>
              <a:rPr lang="en-US"/>
              <a:t>Modernization Journey &amp; Cloud Adoption Framework Benefits</a:t>
            </a:r>
          </a:p>
        </p:txBody>
      </p:sp>
      <p:grpSp>
        <p:nvGrpSpPr>
          <p:cNvPr id="6" name="Group 5">
            <a:extLst>
              <a:ext uri="{FF2B5EF4-FFF2-40B4-BE49-F238E27FC236}">
                <a16:creationId xmlns:a16="http://schemas.microsoft.com/office/drawing/2014/main" id="{5721A12A-44A6-E6CE-6BA5-02E3841AC631}"/>
              </a:ext>
            </a:extLst>
          </p:cNvPr>
          <p:cNvGrpSpPr/>
          <p:nvPr/>
        </p:nvGrpSpPr>
        <p:grpSpPr>
          <a:xfrm>
            <a:off x="457156" y="2032488"/>
            <a:ext cx="10962478" cy="3776028"/>
            <a:chOff x="952678" y="2111483"/>
            <a:chExt cx="13154968" cy="4531233"/>
          </a:xfrm>
        </p:grpSpPr>
        <p:sp>
          <p:nvSpPr>
            <p:cNvPr id="7" name="Freeform 8">
              <a:extLst>
                <a:ext uri="{FF2B5EF4-FFF2-40B4-BE49-F238E27FC236}">
                  <a16:creationId xmlns:a16="http://schemas.microsoft.com/office/drawing/2014/main" id="{CD713E41-94DE-ECF0-7A16-20C50098E699}"/>
                </a:ext>
              </a:extLst>
            </p:cNvPr>
            <p:cNvSpPr/>
            <p:nvPr/>
          </p:nvSpPr>
          <p:spPr>
            <a:xfrm>
              <a:off x="1508499" y="3086750"/>
              <a:ext cx="10476236" cy="2455499"/>
            </a:xfrm>
            <a:custGeom>
              <a:avLst/>
              <a:gdLst>
                <a:gd name="connsiteX0" fmla="*/ 0 w 8280400"/>
                <a:gd name="connsiteY0" fmla="*/ 0 h 1889760"/>
                <a:gd name="connsiteX1" fmla="*/ 4409440 w 8280400"/>
                <a:gd name="connsiteY1" fmla="*/ 1178560 h 1889760"/>
                <a:gd name="connsiteX2" fmla="*/ 8280400 w 8280400"/>
                <a:gd name="connsiteY2" fmla="*/ 1889760 h 1889760"/>
              </a:gdLst>
              <a:ahLst/>
              <a:cxnLst>
                <a:cxn ang="0">
                  <a:pos x="connsiteX0" y="connsiteY0"/>
                </a:cxn>
                <a:cxn ang="0">
                  <a:pos x="connsiteX1" y="connsiteY1"/>
                </a:cxn>
                <a:cxn ang="0">
                  <a:pos x="connsiteX2" y="connsiteY2"/>
                </a:cxn>
              </a:cxnLst>
              <a:rect l="l" t="t" r="r" b="b"/>
              <a:pathLst>
                <a:path w="8280400" h="1889760">
                  <a:moveTo>
                    <a:pt x="0" y="0"/>
                  </a:moveTo>
                  <a:cubicBezTo>
                    <a:pt x="1514686" y="431800"/>
                    <a:pt x="3029373" y="863600"/>
                    <a:pt x="4409440" y="1178560"/>
                  </a:cubicBezTo>
                  <a:cubicBezTo>
                    <a:pt x="5789507" y="1493520"/>
                    <a:pt x="7034953" y="1691640"/>
                    <a:pt x="8280400" y="1889760"/>
                  </a:cubicBezTo>
                </a:path>
              </a:pathLst>
            </a:custGeom>
            <a:noFill/>
            <a:ln w="28575">
              <a:solidFill>
                <a:schemeClr val="accent1"/>
              </a:solidFill>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8" name="Freeform 9">
              <a:extLst>
                <a:ext uri="{FF2B5EF4-FFF2-40B4-BE49-F238E27FC236}">
                  <a16:creationId xmlns:a16="http://schemas.microsoft.com/office/drawing/2014/main" id="{77F5BF62-2330-C786-6A58-227C27F9AF8D}"/>
                </a:ext>
              </a:extLst>
            </p:cNvPr>
            <p:cNvSpPr/>
            <p:nvPr/>
          </p:nvSpPr>
          <p:spPr>
            <a:xfrm>
              <a:off x="1633727" y="2913888"/>
              <a:ext cx="10227112" cy="2828544"/>
            </a:xfrm>
            <a:custGeom>
              <a:avLst/>
              <a:gdLst>
                <a:gd name="connsiteX0" fmla="*/ 0 w 8209280"/>
                <a:gd name="connsiteY0" fmla="*/ 2346960 h 2357120"/>
                <a:gd name="connsiteX1" fmla="*/ 50800 w 8209280"/>
                <a:gd name="connsiteY1" fmla="*/ 2357120 h 2357120"/>
                <a:gd name="connsiteX2" fmla="*/ 4541520 w 8209280"/>
                <a:gd name="connsiteY2" fmla="*/ 1584960 h 2357120"/>
                <a:gd name="connsiteX3" fmla="*/ 8209280 w 8209280"/>
                <a:gd name="connsiteY3" fmla="*/ 0 h 2357120"/>
              </a:gdLst>
              <a:ahLst/>
              <a:cxnLst>
                <a:cxn ang="0">
                  <a:pos x="connsiteX0" y="connsiteY0"/>
                </a:cxn>
                <a:cxn ang="0">
                  <a:pos x="connsiteX1" y="connsiteY1"/>
                </a:cxn>
                <a:cxn ang="0">
                  <a:pos x="connsiteX2" y="connsiteY2"/>
                </a:cxn>
                <a:cxn ang="0">
                  <a:pos x="connsiteX3" y="connsiteY3"/>
                </a:cxn>
              </a:cxnLst>
              <a:rect l="l" t="t" r="r" b="b"/>
              <a:pathLst>
                <a:path w="8209280" h="2357120">
                  <a:moveTo>
                    <a:pt x="0" y="2346960"/>
                  </a:moveTo>
                  <a:lnTo>
                    <a:pt x="50800" y="2357120"/>
                  </a:lnTo>
                  <a:cubicBezTo>
                    <a:pt x="807720" y="2230120"/>
                    <a:pt x="3181773" y="1977813"/>
                    <a:pt x="4541520" y="1584960"/>
                  </a:cubicBezTo>
                  <a:cubicBezTo>
                    <a:pt x="5901267" y="1192107"/>
                    <a:pt x="7055273" y="596053"/>
                    <a:pt x="8209280" y="0"/>
                  </a:cubicBezTo>
                </a:path>
              </a:pathLst>
            </a:custGeom>
            <a:noFill/>
            <a:ln w="28575">
              <a:solidFill>
                <a:schemeClr val="accent2"/>
              </a:solidFill>
              <a:headEnd type="none" w="med" len="med"/>
              <a:tailEnd type="triangle" w="lg" len="lg"/>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9" name="TextBox 8">
              <a:extLst>
                <a:ext uri="{FF2B5EF4-FFF2-40B4-BE49-F238E27FC236}">
                  <a16:creationId xmlns:a16="http://schemas.microsoft.com/office/drawing/2014/main" id="{E426B7EE-862F-7F48-50B8-1C2E0A106B52}"/>
                </a:ext>
              </a:extLst>
            </p:cNvPr>
            <p:cNvSpPr txBox="1"/>
            <p:nvPr/>
          </p:nvSpPr>
          <p:spPr>
            <a:xfrm>
              <a:off x="1082946" y="6027009"/>
              <a:ext cx="1065664" cy="615707"/>
            </a:xfrm>
            <a:prstGeom prst="rect">
              <a:avLst/>
            </a:prstGeom>
            <a:noFill/>
          </p:spPr>
          <p:txBody>
            <a:bodyPr wrap="square" lIns="95250" tIns="76200" rIns="95250" bIns="76200" rtlCol="0">
              <a:spAutoFit/>
            </a:bodyPr>
            <a:lstStyle/>
            <a:p>
              <a:pPr marL="0" marR="0" lvl="0" indent="0" algn="ctr"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On premises</a:t>
              </a:r>
            </a:p>
          </p:txBody>
        </p:sp>
        <p:sp>
          <p:nvSpPr>
            <p:cNvPr id="10" name="TextBox 9">
              <a:extLst>
                <a:ext uri="{FF2B5EF4-FFF2-40B4-BE49-F238E27FC236}">
                  <a16:creationId xmlns:a16="http://schemas.microsoft.com/office/drawing/2014/main" id="{884837CA-DE24-EF26-B12D-3C083605797E}"/>
                </a:ext>
              </a:extLst>
            </p:cNvPr>
            <p:cNvSpPr txBox="1"/>
            <p:nvPr/>
          </p:nvSpPr>
          <p:spPr>
            <a:xfrm>
              <a:off x="1989624" y="6027009"/>
              <a:ext cx="1053274" cy="615707"/>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167"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Lift and shift</a:t>
              </a:r>
            </a:p>
          </p:txBody>
        </p:sp>
        <p:sp>
          <p:nvSpPr>
            <p:cNvPr id="11" name="TextBox 50">
              <a:extLst>
                <a:ext uri="{FF2B5EF4-FFF2-40B4-BE49-F238E27FC236}">
                  <a16:creationId xmlns:a16="http://schemas.microsoft.com/office/drawing/2014/main" id="{8F44499A-6F9A-9981-5574-276CF63BC166}"/>
                </a:ext>
              </a:extLst>
            </p:cNvPr>
            <p:cNvSpPr txBox="1"/>
            <p:nvPr/>
          </p:nvSpPr>
          <p:spPr>
            <a:xfrm>
              <a:off x="10883413" y="6027009"/>
              <a:ext cx="1417604" cy="541841"/>
            </a:xfrm>
            <a:prstGeom prst="rect">
              <a:avLst/>
            </a:prstGeom>
            <a:ln w="12700">
              <a:miter lim="400000"/>
            </a:ln>
            <a:extLst>
              <a:ext uri="{C572A759-6A51-4108-AA02-DFA0A04FC94B}">
                <ma14:wrappingTextBoxFlag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 val="1"/>
              </a:ext>
            </a:extLst>
          </p:spPr>
          <p:txBody>
            <a:bodyPr wrap="square" lIns="31749" rIns="31749">
              <a:spAutoFit/>
            </a:bodyPr>
            <a:lstStyle/>
            <a:p>
              <a:pPr marL="0" marR="0" lvl="0" indent="0" algn="ctr"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Cloud-native</a:t>
              </a:r>
              <a:b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br>
              <a:r>
                <a:rPr kumimoji="0" lang="en-US" sz="1167"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optimized</a:t>
              </a:r>
            </a:p>
          </p:txBody>
        </p:sp>
        <p:sp>
          <p:nvSpPr>
            <p:cNvPr id="12" name="Rectangle 11">
              <a:extLst>
                <a:ext uri="{FF2B5EF4-FFF2-40B4-BE49-F238E27FC236}">
                  <a16:creationId xmlns:a16="http://schemas.microsoft.com/office/drawing/2014/main" id="{67005FA7-C0C9-E420-9595-F13F3424165C}"/>
                </a:ext>
              </a:extLst>
            </p:cNvPr>
            <p:cNvSpPr/>
            <p:nvPr/>
          </p:nvSpPr>
          <p:spPr>
            <a:xfrm>
              <a:off x="1443843" y="3040097"/>
              <a:ext cx="343874" cy="2949316"/>
            </a:xfrm>
            <a:prstGeom prst="rect">
              <a:avLst/>
            </a:prstGeom>
            <a:solidFill>
              <a:schemeClr val="accent1"/>
            </a:solidFill>
            <a:ln w="19050" cap="flat" cmpd="sng" algn="ctr">
              <a:no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3" name="Rectangle 12">
              <a:extLst>
                <a:ext uri="{FF2B5EF4-FFF2-40B4-BE49-F238E27FC236}">
                  <a16:creationId xmlns:a16="http://schemas.microsoft.com/office/drawing/2014/main" id="{68032902-B01F-7BB8-8B4B-A582A3EE70AA}"/>
                </a:ext>
              </a:extLst>
            </p:cNvPr>
            <p:cNvSpPr/>
            <p:nvPr/>
          </p:nvSpPr>
          <p:spPr>
            <a:xfrm>
              <a:off x="2305488" y="3462856"/>
              <a:ext cx="343874" cy="2526557"/>
            </a:xfrm>
            <a:prstGeom prst="rect">
              <a:avLst/>
            </a:prstGeom>
            <a:solidFill>
              <a:schemeClr val="accent3"/>
            </a:solidFill>
            <a:ln w="6350" cap="flat" cmpd="sng" algn="ctr">
              <a:solidFill>
                <a:schemeClr val="accent1"/>
              </a:solid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4" name="Rectangle 13">
              <a:extLst>
                <a:ext uri="{FF2B5EF4-FFF2-40B4-BE49-F238E27FC236}">
                  <a16:creationId xmlns:a16="http://schemas.microsoft.com/office/drawing/2014/main" id="{176813DF-FC1F-0309-3DC6-954BC2247C03}"/>
                </a:ext>
              </a:extLst>
            </p:cNvPr>
            <p:cNvSpPr/>
            <p:nvPr/>
          </p:nvSpPr>
          <p:spPr>
            <a:xfrm>
              <a:off x="6812841" y="4527317"/>
              <a:ext cx="343874" cy="1462095"/>
            </a:xfrm>
            <a:prstGeom prst="rect">
              <a:avLst/>
            </a:prstGeom>
            <a:solidFill>
              <a:schemeClr val="accent3"/>
            </a:solidFill>
            <a:ln w="6350" cap="flat" cmpd="sng" algn="ctr">
              <a:solidFill>
                <a:schemeClr val="accent1"/>
              </a:solid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5" name="Rectangle 14">
              <a:extLst>
                <a:ext uri="{FF2B5EF4-FFF2-40B4-BE49-F238E27FC236}">
                  <a16:creationId xmlns:a16="http://schemas.microsoft.com/office/drawing/2014/main" id="{8DB5DBBA-ABA8-9231-0C52-DECFD0377237}"/>
                </a:ext>
              </a:extLst>
            </p:cNvPr>
            <p:cNvSpPr/>
            <p:nvPr/>
          </p:nvSpPr>
          <p:spPr>
            <a:xfrm>
              <a:off x="11375615" y="5510717"/>
              <a:ext cx="343874" cy="478696"/>
            </a:xfrm>
            <a:prstGeom prst="rect">
              <a:avLst/>
            </a:prstGeom>
            <a:solidFill>
              <a:schemeClr val="accent3"/>
            </a:solidFill>
            <a:ln w="6350" cap="flat" cmpd="sng" algn="ctr">
              <a:noFill/>
              <a:prstDash val="solid"/>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6" name="Rectangle 15">
              <a:extLst>
                <a:ext uri="{FF2B5EF4-FFF2-40B4-BE49-F238E27FC236}">
                  <a16:creationId xmlns:a16="http://schemas.microsoft.com/office/drawing/2014/main" id="{729D6461-C62B-F7E1-356F-769F2EA5D972}"/>
                </a:ext>
              </a:extLst>
            </p:cNvPr>
            <p:cNvSpPr/>
            <p:nvPr/>
          </p:nvSpPr>
          <p:spPr>
            <a:xfrm>
              <a:off x="3548085" y="3837671"/>
              <a:ext cx="333443" cy="215128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17" name="TextBox 16">
              <a:extLst>
                <a:ext uri="{FF2B5EF4-FFF2-40B4-BE49-F238E27FC236}">
                  <a16:creationId xmlns:a16="http://schemas.microsoft.com/office/drawing/2014/main" id="{31AF50D2-3B4F-DA0F-83F9-2E679F86F384}"/>
                </a:ext>
              </a:extLst>
            </p:cNvPr>
            <p:cNvSpPr txBox="1"/>
            <p:nvPr/>
          </p:nvSpPr>
          <p:spPr>
            <a:xfrm>
              <a:off x="3087438" y="4172080"/>
              <a:ext cx="1267723" cy="627864"/>
            </a:xfrm>
            <a:prstGeom prst="rect">
              <a:avLst/>
            </a:prstGeom>
            <a:solidFill>
              <a:schemeClr val="accent1"/>
            </a:solid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HW/SW right-sizing</a:t>
              </a:r>
            </a:p>
          </p:txBody>
        </p:sp>
        <p:sp>
          <p:nvSpPr>
            <p:cNvPr id="18" name="5-Point Star 20">
              <a:extLst>
                <a:ext uri="{FF2B5EF4-FFF2-40B4-BE49-F238E27FC236}">
                  <a16:creationId xmlns:a16="http://schemas.microsoft.com/office/drawing/2014/main" id="{B9AA65DE-86B5-566A-1029-5E4688ADA5D4}"/>
                </a:ext>
              </a:extLst>
            </p:cNvPr>
            <p:cNvSpPr/>
            <p:nvPr/>
          </p:nvSpPr>
          <p:spPr>
            <a:xfrm>
              <a:off x="4341252" y="5169872"/>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19" name="Rectangle 18">
              <a:extLst>
                <a:ext uri="{FF2B5EF4-FFF2-40B4-BE49-F238E27FC236}">
                  <a16:creationId xmlns:a16="http://schemas.microsoft.com/office/drawing/2014/main" id="{C83E82C2-4BA9-B6A3-BC83-46551810881A}"/>
                </a:ext>
              </a:extLst>
            </p:cNvPr>
            <p:cNvSpPr/>
            <p:nvPr/>
          </p:nvSpPr>
          <p:spPr>
            <a:xfrm>
              <a:off x="5170821" y="4236721"/>
              <a:ext cx="333443" cy="175269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20" name="TextBox 19">
              <a:extLst>
                <a:ext uri="{FF2B5EF4-FFF2-40B4-BE49-F238E27FC236}">
                  <a16:creationId xmlns:a16="http://schemas.microsoft.com/office/drawing/2014/main" id="{587225CB-EC2A-A1A3-0899-DA9BD16D4128}"/>
                </a:ext>
              </a:extLst>
            </p:cNvPr>
            <p:cNvSpPr txBox="1"/>
            <p:nvPr/>
          </p:nvSpPr>
          <p:spPr>
            <a:xfrm>
              <a:off x="4730495" y="4436418"/>
              <a:ext cx="1267723" cy="627864"/>
            </a:xfrm>
            <a:prstGeom prst="rect">
              <a:avLst/>
            </a:prstGeom>
            <a:solidFill>
              <a:schemeClr val="accent1"/>
            </a:solid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COTS </a:t>
              </a: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Wingdings" panose="05000000000000000000" pitchFamily="2" charset="2"/>
                </a:rPr>
                <a:t></a:t>
              </a: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 open source</a:t>
              </a:r>
            </a:p>
          </p:txBody>
        </p:sp>
        <p:sp>
          <p:nvSpPr>
            <p:cNvPr id="21" name="TextBox 20">
              <a:extLst>
                <a:ext uri="{FF2B5EF4-FFF2-40B4-BE49-F238E27FC236}">
                  <a16:creationId xmlns:a16="http://schemas.microsoft.com/office/drawing/2014/main" id="{57FC7064-414F-FDF0-B6A0-48EAAC4A9AFE}"/>
                </a:ext>
              </a:extLst>
            </p:cNvPr>
            <p:cNvSpPr txBox="1"/>
            <p:nvPr/>
          </p:nvSpPr>
          <p:spPr>
            <a:xfrm>
              <a:off x="3881398" y="5391473"/>
              <a:ext cx="1267723" cy="62786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Automation tools</a:t>
              </a:r>
            </a:p>
          </p:txBody>
        </p:sp>
        <p:sp>
          <p:nvSpPr>
            <p:cNvPr id="22" name="5-Point Star 24">
              <a:extLst>
                <a:ext uri="{FF2B5EF4-FFF2-40B4-BE49-F238E27FC236}">
                  <a16:creationId xmlns:a16="http://schemas.microsoft.com/office/drawing/2014/main" id="{FF6986A2-132C-B9DB-457E-555543D6906C}"/>
                </a:ext>
              </a:extLst>
            </p:cNvPr>
            <p:cNvSpPr/>
            <p:nvPr/>
          </p:nvSpPr>
          <p:spPr>
            <a:xfrm>
              <a:off x="6034789" y="4876901"/>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3" name="TextBox 22">
              <a:extLst>
                <a:ext uri="{FF2B5EF4-FFF2-40B4-BE49-F238E27FC236}">
                  <a16:creationId xmlns:a16="http://schemas.microsoft.com/office/drawing/2014/main" id="{D57F695F-2920-256E-A112-902E991DB7C2}"/>
                </a:ext>
              </a:extLst>
            </p:cNvPr>
            <p:cNvSpPr txBox="1"/>
            <p:nvPr/>
          </p:nvSpPr>
          <p:spPr>
            <a:xfrm>
              <a:off x="5574713" y="5169873"/>
              <a:ext cx="1267723"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Offload operational activities</a:t>
              </a:r>
            </a:p>
          </p:txBody>
        </p:sp>
        <p:sp>
          <p:nvSpPr>
            <p:cNvPr id="24" name="5-Point Star 26">
              <a:extLst>
                <a:ext uri="{FF2B5EF4-FFF2-40B4-BE49-F238E27FC236}">
                  <a16:creationId xmlns:a16="http://schemas.microsoft.com/office/drawing/2014/main" id="{0CB5F86B-64F2-94F7-B76F-126A38AF706E}"/>
                </a:ext>
              </a:extLst>
            </p:cNvPr>
            <p:cNvSpPr/>
            <p:nvPr/>
          </p:nvSpPr>
          <p:spPr>
            <a:xfrm>
              <a:off x="8287843" y="4272016"/>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5" name="TextBox 24">
              <a:extLst>
                <a:ext uri="{FF2B5EF4-FFF2-40B4-BE49-F238E27FC236}">
                  <a16:creationId xmlns:a16="http://schemas.microsoft.com/office/drawing/2014/main" id="{14B83A89-AA57-C77F-5FB9-4F5B692786B3}"/>
                </a:ext>
              </a:extLst>
            </p:cNvPr>
            <p:cNvSpPr txBox="1"/>
            <p:nvPr/>
          </p:nvSpPr>
          <p:spPr>
            <a:xfrm>
              <a:off x="7404769" y="3483503"/>
              <a:ext cx="1833953"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Monoliths to microservices, </a:t>
              </a:r>
            </a:p>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purpose-built DBs</a:t>
              </a:r>
            </a:p>
          </p:txBody>
        </p:sp>
        <p:sp>
          <p:nvSpPr>
            <p:cNvPr id="26" name="5-Point Star 28">
              <a:extLst>
                <a:ext uri="{FF2B5EF4-FFF2-40B4-BE49-F238E27FC236}">
                  <a16:creationId xmlns:a16="http://schemas.microsoft.com/office/drawing/2014/main" id="{B6C303BF-EC87-B6E9-E465-8C019D20E8AF}"/>
                </a:ext>
              </a:extLst>
            </p:cNvPr>
            <p:cNvSpPr/>
            <p:nvPr/>
          </p:nvSpPr>
          <p:spPr>
            <a:xfrm>
              <a:off x="9620222" y="3735098"/>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7" name="TextBox 26">
              <a:extLst>
                <a:ext uri="{FF2B5EF4-FFF2-40B4-BE49-F238E27FC236}">
                  <a16:creationId xmlns:a16="http://schemas.microsoft.com/office/drawing/2014/main" id="{85061822-A89A-E2F5-BD4F-3DDAB098D6D4}"/>
                </a:ext>
              </a:extLst>
            </p:cNvPr>
            <p:cNvSpPr txBox="1"/>
            <p:nvPr/>
          </p:nvSpPr>
          <p:spPr>
            <a:xfrm>
              <a:off x="9004429" y="3139607"/>
              <a:ext cx="1503442" cy="62786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DevOps model</a:t>
              </a:r>
            </a:p>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AI/ML</a:t>
              </a:r>
            </a:p>
          </p:txBody>
        </p:sp>
        <p:sp>
          <p:nvSpPr>
            <p:cNvPr id="28" name="5-Point Star 30">
              <a:extLst>
                <a:ext uri="{FF2B5EF4-FFF2-40B4-BE49-F238E27FC236}">
                  <a16:creationId xmlns:a16="http://schemas.microsoft.com/office/drawing/2014/main" id="{BEE6D01A-9A4D-7445-1B77-6EF27045C3A5}"/>
                </a:ext>
              </a:extLst>
            </p:cNvPr>
            <p:cNvSpPr/>
            <p:nvPr/>
          </p:nvSpPr>
          <p:spPr>
            <a:xfrm>
              <a:off x="10952601" y="3089303"/>
              <a:ext cx="354898" cy="328804"/>
            </a:xfrm>
            <a:prstGeom prst="star5">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80" b="0" i="0" u="none" strike="noStrike" kern="1200" cap="none" spc="0" normalizeH="0" baseline="0" noProof="0">
                <a:ln>
                  <a:noFill/>
                </a:ln>
                <a:solidFill>
                  <a:prstClr val="white"/>
                </a:solidFill>
                <a:effectLst/>
                <a:uLnTx/>
                <a:uFillTx/>
                <a:latin typeface="Bernina Sans Offc" panose="02000000000000000000" pitchFamily="2" charset="77"/>
                <a:ea typeface="+mn-ea"/>
                <a:cs typeface="+mn-cs"/>
              </a:endParaRPr>
            </a:p>
          </p:txBody>
        </p:sp>
        <p:sp>
          <p:nvSpPr>
            <p:cNvPr id="29" name="TextBox 28">
              <a:extLst>
                <a:ext uri="{FF2B5EF4-FFF2-40B4-BE49-F238E27FC236}">
                  <a16:creationId xmlns:a16="http://schemas.microsoft.com/office/drawing/2014/main" id="{70013AE3-A8C8-D26D-084B-83D3EAD9C327}"/>
                </a:ext>
              </a:extLst>
            </p:cNvPr>
            <p:cNvSpPr txBox="1"/>
            <p:nvPr/>
          </p:nvSpPr>
          <p:spPr>
            <a:xfrm>
              <a:off x="9859383" y="2111483"/>
              <a:ext cx="2369992" cy="849463"/>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panose="02000000000000000000" pitchFamily="2" charset="77"/>
                  <a:ea typeface="Amazon Ember"/>
                  <a:cs typeface="Amazon Ember"/>
                </a:rPr>
                <a:t>Automated CI/CD pipeline – data-driven decisions and experiments</a:t>
              </a:r>
            </a:p>
          </p:txBody>
        </p:sp>
        <p:sp>
          <p:nvSpPr>
            <p:cNvPr id="30" name="Rectangle 29">
              <a:extLst>
                <a:ext uri="{FF2B5EF4-FFF2-40B4-BE49-F238E27FC236}">
                  <a16:creationId xmlns:a16="http://schemas.microsoft.com/office/drawing/2014/main" id="{79966AF0-F7EB-4BCC-C708-0D5BBD8B545F}"/>
                </a:ext>
              </a:extLst>
            </p:cNvPr>
            <p:cNvSpPr/>
            <p:nvPr/>
          </p:nvSpPr>
          <p:spPr>
            <a:xfrm>
              <a:off x="7913842" y="4877452"/>
              <a:ext cx="333443" cy="111196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31" name="Rectangle 30">
              <a:extLst>
                <a:ext uri="{FF2B5EF4-FFF2-40B4-BE49-F238E27FC236}">
                  <a16:creationId xmlns:a16="http://schemas.microsoft.com/office/drawing/2014/main" id="{77EB3246-AD9E-5ED0-F8F7-CB03836038AE}"/>
                </a:ext>
              </a:extLst>
            </p:cNvPr>
            <p:cNvSpPr/>
            <p:nvPr/>
          </p:nvSpPr>
          <p:spPr>
            <a:xfrm>
              <a:off x="9731600" y="5232171"/>
              <a:ext cx="333443" cy="756781"/>
            </a:xfrm>
            <a:prstGeom prst="rect">
              <a:avLst/>
            </a:prstGeom>
            <a:solidFill>
              <a:schemeClr val="accent3"/>
            </a:solidFill>
            <a:ln w="19050" cap="flat" cmpd="sng" algn="ctr">
              <a:solidFill>
                <a:schemeClr val="accent1"/>
              </a:solidFill>
              <a:prstDash val="sysDash"/>
              <a:miter lim="800000"/>
            </a:ln>
            <a:effectLst/>
          </p:spPr>
          <p:txBody>
            <a:bodyPr rtlCol="0" anchor="ctr"/>
            <a:lstStyle/>
            <a:p>
              <a:pPr marL="0" marR="0" lvl="0" indent="0" algn="ctr" defTabSz="761920" rtl="0"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32" name="TextBox 31">
              <a:extLst>
                <a:ext uri="{FF2B5EF4-FFF2-40B4-BE49-F238E27FC236}">
                  <a16:creationId xmlns:a16="http://schemas.microsoft.com/office/drawing/2014/main" id="{1BE53E19-3F30-064E-6C06-6D8389334B34}"/>
                </a:ext>
              </a:extLst>
            </p:cNvPr>
            <p:cNvSpPr txBox="1"/>
            <p:nvPr/>
          </p:nvSpPr>
          <p:spPr>
            <a:xfrm>
              <a:off x="7591929" y="5130351"/>
              <a:ext cx="1008366" cy="443198"/>
            </a:xfrm>
            <a:prstGeom prst="rect">
              <a:avLst/>
            </a:prstGeom>
            <a:solidFill>
              <a:schemeClr val="accent1"/>
            </a:solidFill>
          </p:spPr>
          <p:txBody>
            <a:bodyPr wrap="square" lIns="0" tIns="0" rIns="0" bIns="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Managed services</a:t>
              </a:r>
            </a:p>
          </p:txBody>
        </p:sp>
        <p:sp>
          <p:nvSpPr>
            <p:cNvPr id="33" name="TextBox 32">
              <a:extLst>
                <a:ext uri="{FF2B5EF4-FFF2-40B4-BE49-F238E27FC236}">
                  <a16:creationId xmlns:a16="http://schemas.microsoft.com/office/drawing/2014/main" id="{6FA74916-380A-707E-AF47-61922CAF72DB}"/>
                </a:ext>
              </a:extLst>
            </p:cNvPr>
            <p:cNvSpPr txBox="1"/>
            <p:nvPr/>
          </p:nvSpPr>
          <p:spPr>
            <a:xfrm>
              <a:off x="9325121" y="5427557"/>
              <a:ext cx="1180438" cy="443198"/>
            </a:xfrm>
            <a:prstGeom prst="rect">
              <a:avLst/>
            </a:prstGeom>
            <a:solidFill>
              <a:schemeClr val="accent1"/>
            </a:solidFill>
          </p:spPr>
          <p:txBody>
            <a:bodyPr wrap="square" lIns="0" tIns="0" rIns="0" bIns="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Containers/</a:t>
              </a:r>
              <a:b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br>
              <a:r>
                <a:rPr kumimoji="0" lang="en-US" sz="12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rPr>
                <a:t>serverless</a:t>
              </a:r>
            </a:p>
          </p:txBody>
        </p:sp>
        <p:cxnSp>
          <p:nvCxnSpPr>
            <p:cNvPr id="34" name="Straight Arrow Connector 33">
              <a:extLst>
                <a:ext uri="{FF2B5EF4-FFF2-40B4-BE49-F238E27FC236}">
                  <a16:creationId xmlns:a16="http://schemas.microsoft.com/office/drawing/2014/main" id="{646C3306-1710-D3CC-998F-CB2641E5F761}"/>
                </a:ext>
              </a:extLst>
            </p:cNvPr>
            <p:cNvCxnSpPr>
              <a:cxnSpLocks/>
            </p:cNvCxnSpPr>
            <p:nvPr/>
          </p:nvCxnSpPr>
          <p:spPr>
            <a:xfrm flipV="1">
              <a:off x="952678" y="5990434"/>
              <a:ext cx="11348339" cy="1021"/>
            </a:xfrm>
            <a:prstGeom prst="straightConnector1">
              <a:avLst/>
            </a:prstGeom>
            <a:noFill/>
            <a:ln w="25400" cap="flat" cmpd="sng" algn="ctr">
              <a:solidFill>
                <a:schemeClr val="tx2"/>
              </a:solidFill>
              <a:prstDash val="solid"/>
              <a:miter lim="800000"/>
              <a:headEnd type="none"/>
              <a:tailEnd type="arrow" w="lg" len="lg"/>
            </a:ln>
            <a:effectLst/>
          </p:spPr>
        </p:cxnSp>
        <p:sp>
          <p:nvSpPr>
            <p:cNvPr id="36" name="TextBox 50">
              <a:extLst>
                <a:ext uri="{FF2B5EF4-FFF2-40B4-BE49-F238E27FC236}">
                  <a16:creationId xmlns:a16="http://schemas.microsoft.com/office/drawing/2014/main" id="{027BF64E-6031-6B20-C125-0DCBC0C82E9F}"/>
                </a:ext>
              </a:extLst>
            </p:cNvPr>
            <p:cNvSpPr txBox="1"/>
            <p:nvPr/>
          </p:nvSpPr>
          <p:spPr>
            <a:xfrm>
              <a:off x="12025309" y="5169025"/>
              <a:ext cx="2082337" cy="701730"/>
            </a:xfrm>
            <a:prstGeom prst="rect">
              <a:avLst/>
            </a:prstGeom>
            <a:ln w="12700">
              <a:miter lim="400000"/>
            </a:ln>
            <a:extLst>
              <a:ext uri="{C572A759-6A51-4108-AA02-DFA0A04FC94B}">
                <ma14:wrappingTextBoxFlag xmlns:a16="http://schemas.microsoft.com/office/drawing/2014/main" xmlns:p14="http://schemas.microsoft.com/office/powerpoint/2010/main" xmlns:mc="http://schemas.openxmlformats.org/markup-compatibility/2006" xmlns:p15="http://schemas.microsoft.com/office/powerpoint/2012/main" xmlns:ma14="http://schemas.microsoft.com/office/mac/drawingml/2011/main" xmlns="" val="1"/>
              </a:ext>
            </a:extLst>
          </p:spPr>
          <p:txBody>
            <a:bodyPr wrap="square" lIns="31749" tIns="45720" rIns="31749" bIns="45720" anchor="t">
              <a:spAutoFit/>
            </a:bodyPr>
            <a:lstStyle/>
            <a:p>
              <a:pPr marL="0" marR="0" lvl="0" indent="0" algn="l" defTabSz="476193" rtl="0" eaLnBrk="1" fontAlgn="auto" latinLnBrk="0" hangingPunct="1">
                <a:lnSpc>
                  <a:spcPct val="100000"/>
                </a:lnSpc>
                <a:spcBef>
                  <a:spcPts val="0"/>
                </a:spcBef>
                <a:spcAft>
                  <a:spcPts val="0"/>
                </a:spcAft>
                <a:buClrTx/>
                <a:buSzTx/>
                <a:buFontTx/>
                <a:buNone/>
                <a:tabLst/>
                <a:defRPr sz="900">
                  <a:solidFill>
                    <a:srgbClr val="FFFFFF"/>
                  </a:solidFill>
                  <a:latin typeface="Amazon Ember"/>
                  <a:ea typeface="Amazon Ember"/>
                  <a:cs typeface="Amazon Ember"/>
                  <a:sym typeface="Amazon Ember"/>
                </a:defRPr>
              </a:pPr>
              <a:r>
                <a:rPr kumimoji="0" lang="en-US" sz="1600" b="0" i="0" u="none" strike="noStrike" kern="1200" cap="none" spc="0" normalizeH="0" baseline="0" noProof="0">
                  <a:ln>
                    <a:noFill/>
                  </a:ln>
                  <a:solidFill>
                    <a:srgbClr val="FFFFFF"/>
                  </a:solidFill>
                  <a:effectLst/>
                  <a:uLnTx/>
                  <a:uFillTx/>
                  <a:latin typeface="Bernina Sans Offc" panose="02000000000000000000" pitchFamily="2" charset="77"/>
                  <a:ea typeface="Amazon Ember"/>
                  <a:cs typeface="Amazon Ember"/>
                  <a:sym typeface="Amazon Ember"/>
                </a:rPr>
                <a:t>Cost of compute and storage</a:t>
              </a:r>
            </a:p>
          </p:txBody>
        </p:sp>
      </p:grpSp>
      <p:sp>
        <p:nvSpPr>
          <p:cNvPr id="37" name="TextBox 36">
            <a:extLst>
              <a:ext uri="{FF2B5EF4-FFF2-40B4-BE49-F238E27FC236}">
                <a16:creationId xmlns:a16="http://schemas.microsoft.com/office/drawing/2014/main" id="{CE9CB66A-3C85-7A35-51E5-C26D604135B6}"/>
              </a:ext>
            </a:extLst>
          </p:cNvPr>
          <p:cNvSpPr txBox="1"/>
          <p:nvPr/>
        </p:nvSpPr>
        <p:spPr>
          <a:xfrm>
            <a:off x="9547312" y="2531264"/>
            <a:ext cx="1974994" cy="338554"/>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Extrabold"/>
                <a:ea typeface="Amazon Ember"/>
                <a:cs typeface="Amazon Ember"/>
              </a:rPr>
              <a:t>Innovation Velocity</a:t>
            </a:r>
          </a:p>
        </p:txBody>
      </p:sp>
      <p:sp>
        <p:nvSpPr>
          <p:cNvPr id="40" name="TextBox 39">
            <a:extLst>
              <a:ext uri="{FF2B5EF4-FFF2-40B4-BE49-F238E27FC236}">
                <a16:creationId xmlns:a16="http://schemas.microsoft.com/office/drawing/2014/main" id="{2DC995F0-7F48-E34C-5941-7DA9C89F5624}"/>
              </a:ext>
            </a:extLst>
          </p:cNvPr>
          <p:cNvSpPr txBox="1"/>
          <p:nvPr/>
        </p:nvSpPr>
        <p:spPr>
          <a:xfrm>
            <a:off x="9668641" y="4731804"/>
            <a:ext cx="1974994" cy="523220"/>
          </a:xfrm>
          <a:prstGeom prst="rect">
            <a:avLst/>
          </a:prstGeom>
          <a:noFill/>
        </p:spPr>
        <p:txBody>
          <a:bodyPr wrap="square" lIns="95250" tIns="76200" rIns="95250" bIns="76200" rtlCol="0">
            <a:spAutoFit/>
          </a:bodyPr>
          <a:lstStyle/>
          <a:p>
            <a:pPr marL="0" marR="0" lvl="0" indent="0" algn="ctr" defTabSz="57139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 Sans Offc Extrabold"/>
                <a:ea typeface="Amazon Ember"/>
                <a:cs typeface="Amazon Ember"/>
              </a:rPr>
              <a:t>Cost of compute and storage</a:t>
            </a:r>
          </a:p>
        </p:txBody>
      </p:sp>
      <p:sp>
        <p:nvSpPr>
          <p:cNvPr id="3" name="TextBox 2">
            <a:extLst>
              <a:ext uri="{FF2B5EF4-FFF2-40B4-BE49-F238E27FC236}">
                <a16:creationId xmlns:a16="http://schemas.microsoft.com/office/drawing/2014/main" id="{237BB0DE-A53B-E0AB-EC88-F353EF6B0E0F}"/>
              </a:ext>
            </a:extLst>
          </p:cNvPr>
          <p:cNvSpPr txBox="1"/>
          <p:nvPr/>
        </p:nvSpPr>
        <p:spPr>
          <a:xfrm>
            <a:off x="9013371" y="5451566"/>
            <a:ext cx="1027612" cy="338554"/>
          </a:xfrm>
          <a:prstGeom prst="rect">
            <a:avLst/>
          </a:prstGeom>
        </p:spPr>
        <p:txBody>
          <a:bodyPr vert="horz"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mn-ea"/>
                <a:cs typeface="+mn-cs"/>
              </a:rPr>
              <a:t>Cloud-native Optimized</a:t>
            </a:r>
          </a:p>
        </p:txBody>
      </p:sp>
      <p:pic>
        <p:nvPicPr>
          <p:cNvPr id="38" name="Picture 37" descr="Logo&#10;&#10;Description automatically generated">
            <a:extLst>
              <a:ext uri="{FF2B5EF4-FFF2-40B4-BE49-F238E27FC236}">
                <a16:creationId xmlns:a16="http://schemas.microsoft.com/office/drawing/2014/main" id="{A01F16EA-A2E8-DAB8-6829-AFBF61D9483B}"/>
              </a:ext>
            </a:extLst>
          </p:cNvPr>
          <p:cNvPicPr>
            <a:picLocks noChangeAspect="1"/>
          </p:cNvPicPr>
          <p:nvPr/>
        </p:nvPicPr>
        <p:blipFill rotWithShape="1">
          <a:blip r:embed="rId3"/>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3366911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6F6F968-2EA0-C22A-CABC-A8C81DBED129}"/>
              </a:ext>
            </a:extLst>
          </p:cNvPr>
          <p:cNvGrpSpPr/>
          <p:nvPr/>
        </p:nvGrpSpPr>
        <p:grpSpPr>
          <a:xfrm flipH="1">
            <a:off x="1920883" y="5447889"/>
            <a:ext cx="1838747" cy="709416"/>
            <a:chOff x="1920883" y="5447889"/>
            <a:chExt cx="1838747" cy="709416"/>
          </a:xfrm>
        </p:grpSpPr>
        <p:sp>
          <p:nvSpPr>
            <p:cNvPr id="144" name="Freeform 542">
              <a:extLst>
                <a:ext uri="{FF2B5EF4-FFF2-40B4-BE49-F238E27FC236}">
                  <a16:creationId xmlns:a16="http://schemas.microsoft.com/office/drawing/2014/main" id="{6D86A760-9D6C-B224-1ADF-38B36C071C48}"/>
                </a:ext>
              </a:extLst>
            </p:cNvPr>
            <p:cNvSpPr/>
            <p:nvPr/>
          </p:nvSpPr>
          <p:spPr>
            <a:xfrm>
              <a:off x="2119220" y="5447889"/>
              <a:ext cx="886308" cy="330925"/>
            </a:xfrm>
            <a:custGeom>
              <a:avLst/>
              <a:gdLst>
                <a:gd name="connsiteX0" fmla="*/ 294725 w 886308"/>
                <a:gd name="connsiteY0" fmla="*/ 78315 h 330925"/>
                <a:gd name="connsiteX1" fmla="*/ 181276 w 886308"/>
                <a:gd name="connsiteY1" fmla="*/ 46910 h 330925"/>
                <a:gd name="connsiteX2" fmla="*/ 87258 w 886308"/>
                <a:gd name="connsiteY2" fmla="*/ 17076 h 330925"/>
                <a:gd name="connsiteX3" fmla="*/ 700 w 886308"/>
                <a:gd name="connsiteY3" fmla="*/ 0 h 330925"/>
                <a:gd name="connsiteX4" fmla="*/ 17580 w 886308"/>
                <a:gd name="connsiteY4" fmla="*/ 42200 h 330925"/>
                <a:gd name="connsiteX5" fmla="*/ 117485 w 886308"/>
                <a:gd name="connsiteY5" fmla="*/ 64183 h 330925"/>
                <a:gd name="connsiteX6" fmla="*/ 198941 w 886308"/>
                <a:gd name="connsiteY6" fmla="*/ 75960 h 330925"/>
                <a:gd name="connsiteX7" fmla="*/ 152423 w 886308"/>
                <a:gd name="connsiteY7" fmla="*/ 112664 h 330925"/>
                <a:gd name="connsiteX8" fmla="*/ 199530 w 886308"/>
                <a:gd name="connsiteY8" fmla="*/ 145835 h 330925"/>
                <a:gd name="connsiteX9" fmla="*/ 138291 w 886308"/>
                <a:gd name="connsiteY9" fmla="*/ 190586 h 330925"/>
                <a:gd name="connsiteX10" fmla="*/ 477853 w 886308"/>
                <a:gd name="connsiteY10" fmla="*/ 205896 h 330925"/>
                <a:gd name="connsiteX11" fmla="*/ 453318 w 886308"/>
                <a:gd name="connsiteY11" fmla="*/ 239067 h 330925"/>
                <a:gd name="connsiteX12" fmla="*/ 549691 w 886308"/>
                <a:gd name="connsiteY12" fmla="*/ 260265 h 330925"/>
                <a:gd name="connsiteX13" fmla="*/ 708088 w 886308"/>
                <a:gd name="connsiteY13" fmla="*/ 297362 h 330925"/>
                <a:gd name="connsiteX14" fmla="*/ 886309 w 886308"/>
                <a:gd name="connsiteY14" fmla="*/ 330925 h 330925"/>
                <a:gd name="connsiteX15" fmla="*/ 796413 w 886308"/>
                <a:gd name="connsiteY15" fmla="*/ 292063 h 330925"/>
                <a:gd name="connsiteX16" fmla="*/ 294725 w 886308"/>
                <a:gd name="connsiteY16" fmla="*/ 78315 h 33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86308" h="330925">
                  <a:moveTo>
                    <a:pt x="294725" y="78315"/>
                  </a:moveTo>
                  <a:cubicBezTo>
                    <a:pt x="260769" y="66931"/>
                    <a:pt x="218765" y="60846"/>
                    <a:pt x="181276" y="46910"/>
                  </a:cubicBezTo>
                  <a:cubicBezTo>
                    <a:pt x="141824" y="32386"/>
                    <a:pt x="127888" y="29442"/>
                    <a:pt x="87258" y="17076"/>
                  </a:cubicBezTo>
                  <a:cubicBezTo>
                    <a:pt x="74304" y="13151"/>
                    <a:pt x="17187" y="9617"/>
                    <a:pt x="700" y="0"/>
                  </a:cubicBezTo>
                  <a:cubicBezTo>
                    <a:pt x="-4600" y="8440"/>
                    <a:pt x="22094" y="33956"/>
                    <a:pt x="17580" y="42200"/>
                  </a:cubicBezTo>
                  <a:cubicBezTo>
                    <a:pt x="44273" y="54958"/>
                    <a:pt x="88240" y="56921"/>
                    <a:pt x="117485" y="64183"/>
                  </a:cubicBezTo>
                  <a:cubicBezTo>
                    <a:pt x="144572" y="70856"/>
                    <a:pt x="171069" y="73016"/>
                    <a:pt x="198941" y="75960"/>
                  </a:cubicBezTo>
                  <a:cubicBezTo>
                    <a:pt x="194034" y="93625"/>
                    <a:pt x="169303" y="104813"/>
                    <a:pt x="152423" y="112664"/>
                  </a:cubicBezTo>
                  <a:cubicBezTo>
                    <a:pt x="182257" y="108346"/>
                    <a:pt x="210718" y="118945"/>
                    <a:pt x="199530" y="145835"/>
                  </a:cubicBezTo>
                  <a:cubicBezTo>
                    <a:pt x="192071" y="164089"/>
                    <a:pt x="154975" y="181165"/>
                    <a:pt x="138291" y="190586"/>
                  </a:cubicBezTo>
                  <a:cubicBezTo>
                    <a:pt x="246833" y="188820"/>
                    <a:pt x="369507" y="188035"/>
                    <a:pt x="477853" y="205896"/>
                  </a:cubicBezTo>
                  <a:cubicBezTo>
                    <a:pt x="475890" y="219635"/>
                    <a:pt x="466076" y="231609"/>
                    <a:pt x="453318" y="239067"/>
                  </a:cubicBezTo>
                  <a:cubicBezTo>
                    <a:pt x="493359" y="238086"/>
                    <a:pt x="513379" y="248488"/>
                    <a:pt x="549691" y="260265"/>
                  </a:cubicBezTo>
                  <a:cubicBezTo>
                    <a:pt x="600134" y="276556"/>
                    <a:pt x="655877" y="279500"/>
                    <a:pt x="708088" y="297362"/>
                  </a:cubicBezTo>
                  <a:cubicBezTo>
                    <a:pt x="764027" y="316597"/>
                    <a:pt x="825855" y="327785"/>
                    <a:pt x="886309" y="330925"/>
                  </a:cubicBezTo>
                  <a:cubicBezTo>
                    <a:pt x="857848" y="316597"/>
                    <a:pt x="829388" y="304428"/>
                    <a:pt x="796413" y="292063"/>
                  </a:cubicBezTo>
                  <a:cubicBezTo>
                    <a:pt x="616425" y="223954"/>
                    <a:pt x="479423" y="140732"/>
                    <a:pt x="294725" y="78315"/>
                  </a:cubicBezTo>
                  <a:close/>
                </a:path>
              </a:pathLst>
            </a:custGeom>
            <a:solidFill>
              <a:srgbClr val="1893CA"/>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543">
              <a:extLst>
                <a:ext uri="{FF2B5EF4-FFF2-40B4-BE49-F238E27FC236}">
                  <a16:creationId xmlns:a16="http://schemas.microsoft.com/office/drawing/2014/main" id="{B4840F90-CA39-72C0-86AC-AFEE1C761E46}"/>
                </a:ext>
              </a:extLst>
            </p:cNvPr>
            <p:cNvSpPr/>
            <p:nvPr/>
          </p:nvSpPr>
          <p:spPr>
            <a:xfrm>
              <a:off x="2080075" y="5447889"/>
              <a:ext cx="1679555" cy="706798"/>
            </a:xfrm>
            <a:custGeom>
              <a:avLst/>
              <a:gdLst>
                <a:gd name="connsiteX0" fmla="*/ 1168250 w 1679555"/>
                <a:gd name="connsiteY0" fmla="*/ 474405 h 706798"/>
                <a:gd name="connsiteX1" fmla="*/ 1114862 w 1679555"/>
                <a:gd name="connsiteY1" fmla="*/ 445945 h 706798"/>
                <a:gd name="connsiteX2" fmla="*/ 1075803 w 1679555"/>
                <a:gd name="connsiteY2" fmla="*/ 400801 h 706798"/>
                <a:gd name="connsiteX3" fmla="*/ 1014171 w 1679555"/>
                <a:gd name="connsiteY3" fmla="*/ 377247 h 706798"/>
                <a:gd name="connsiteX4" fmla="*/ 954895 w 1679555"/>
                <a:gd name="connsiteY4" fmla="*/ 346628 h 706798"/>
                <a:gd name="connsiteX5" fmla="*/ 925257 w 1679555"/>
                <a:gd name="connsiteY5" fmla="*/ 330925 h 706798"/>
                <a:gd name="connsiteX6" fmla="*/ 747036 w 1679555"/>
                <a:gd name="connsiteY6" fmla="*/ 297362 h 706798"/>
                <a:gd name="connsiteX7" fmla="*/ 588639 w 1679555"/>
                <a:gd name="connsiteY7" fmla="*/ 260265 h 706798"/>
                <a:gd name="connsiteX8" fmla="*/ 492267 w 1679555"/>
                <a:gd name="connsiteY8" fmla="*/ 239067 h 706798"/>
                <a:gd name="connsiteX9" fmla="*/ 516801 w 1679555"/>
                <a:gd name="connsiteY9" fmla="*/ 205896 h 706798"/>
                <a:gd name="connsiteX10" fmla="*/ 177240 w 1679555"/>
                <a:gd name="connsiteY10" fmla="*/ 190586 h 706798"/>
                <a:gd name="connsiteX11" fmla="*/ 238478 w 1679555"/>
                <a:gd name="connsiteY11" fmla="*/ 145835 h 706798"/>
                <a:gd name="connsiteX12" fmla="*/ 191372 w 1679555"/>
                <a:gd name="connsiteY12" fmla="*/ 112664 h 706798"/>
                <a:gd name="connsiteX13" fmla="*/ 237890 w 1679555"/>
                <a:gd name="connsiteY13" fmla="*/ 75960 h 706798"/>
                <a:gd name="connsiteX14" fmla="*/ 156434 w 1679555"/>
                <a:gd name="connsiteY14" fmla="*/ 64183 h 706798"/>
                <a:gd name="connsiteX15" fmla="*/ 56528 w 1679555"/>
                <a:gd name="connsiteY15" fmla="*/ 42200 h 706798"/>
                <a:gd name="connsiteX16" fmla="*/ 73997 w 1679555"/>
                <a:gd name="connsiteY16" fmla="*/ 17076 h 706798"/>
                <a:gd name="connsiteX17" fmla="*/ 51621 w 1679555"/>
                <a:gd name="connsiteY17" fmla="*/ 5103 h 706798"/>
                <a:gd name="connsiteX18" fmla="*/ 45340 w 1679555"/>
                <a:gd name="connsiteY18" fmla="*/ 4318 h 706798"/>
                <a:gd name="connsiteX19" fmla="*/ 46714 w 1679555"/>
                <a:gd name="connsiteY19" fmla="*/ 2748 h 706798"/>
                <a:gd name="connsiteX20" fmla="*/ 39648 w 1679555"/>
                <a:gd name="connsiteY20" fmla="*/ 0 h 706798"/>
                <a:gd name="connsiteX21" fmla="*/ 24142 w 1679555"/>
                <a:gd name="connsiteY21" fmla="*/ 12366 h 706798"/>
                <a:gd name="connsiteX22" fmla="*/ 37293 w 1679555"/>
                <a:gd name="connsiteY22" fmla="*/ 12758 h 706798"/>
                <a:gd name="connsiteX23" fmla="*/ 48285 w 1679555"/>
                <a:gd name="connsiteY23" fmla="*/ 38863 h 706798"/>
                <a:gd name="connsiteX24" fmla="*/ 35330 w 1679555"/>
                <a:gd name="connsiteY24" fmla="*/ 56724 h 706798"/>
                <a:gd name="connsiteX25" fmla="*/ 48677 w 1679555"/>
                <a:gd name="connsiteY25" fmla="*/ 63005 h 706798"/>
                <a:gd name="connsiteX26" fmla="*/ 0 w 1679555"/>
                <a:gd name="connsiteY26" fmla="*/ 90288 h 706798"/>
                <a:gd name="connsiteX27" fmla="*/ 52799 w 1679555"/>
                <a:gd name="connsiteY27" fmla="*/ 89896 h 706798"/>
                <a:gd name="connsiteX28" fmla="*/ 96962 w 1679555"/>
                <a:gd name="connsiteY28" fmla="*/ 105598 h 706798"/>
                <a:gd name="connsiteX29" fmla="*/ 91073 w 1679555"/>
                <a:gd name="connsiteY29" fmla="*/ 111290 h 706798"/>
                <a:gd name="connsiteX30" fmla="*/ 123263 w 1679555"/>
                <a:gd name="connsiteY30" fmla="*/ 122282 h 706798"/>
                <a:gd name="connsiteX31" fmla="*/ 57902 w 1679555"/>
                <a:gd name="connsiteY31" fmla="*/ 171940 h 706798"/>
                <a:gd name="connsiteX32" fmla="*/ 129936 w 1679555"/>
                <a:gd name="connsiteY32" fmla="*/ 172529 h 706798"/>
                <a:gd name="connsiteX33" fmla="*/ 178810 w 1679555"/>
                <a:gd name="connsiteY33" fmla="*/ 205700 h 706798"/>
                <a:gd name="connsiteX34" fmla="*/ 128170 w 1679555"/>
                <a:gd name="connsiteY34" fmla="*/ 245348 h 706798"/>
                <a:gd name="connsiteX35" fmla="*/ 137788 w 1679555"/>
                <a:gd name="connsiteY35" fmla="*/ 246722 h 706798"/>
                <a:gd name="connsiteX36" fmla="*/ 130329 w 1679555"/>
                <a:gd name="connsiteY36" fmla="*/ 298736 h 706798"/>
                <a:gd name="connsiteX37" fmla="*/ 102065 w 1679555"/>
                <a:gd name="connsiteY37" fmla="*/ 324252 h 706798"/>
                <a:gd name="connsiteX38" fmla="*/ 193923 w 1679555"/>
                <a:gd name="connsiteY38" fmla="*/ 337992 h 706798"/>
                <a:gd name="connsiteX39" fmla="*/ 290100 w 1679555"/>
                <a:gd name="connsiteY39" fmla="*/ 347217 h 706798"/>
                <a:gd name="connsiteX40" fmla="*/ 261443 w 1679555"/>
                <a:gd name="connsiteY40" fmla="*/ 390398 h 706798"/>
                <a:gd name="connsiteX41" fmla="*/ 301680 w 1679555"/>
                <a:gd name="connsiteY41" fmla="*/ 460862 h 706798"/>
                <a:gd name="connsiteX42" fmla="*/ 306195 w 1679555"/>
                <a:gd name="connsiteY42" fmla="*/ 517586 h 706798"/>
                <a:gd name="connsiteX43" fmla="*/ 324252 w 1679555"/>
                <a:gd name="connsiteY43" fmla="*/ 564890 h 706798"/>
                <a:gd name="connsiteX44" fmla="*/ 365078 w 1679555"/>
                <a:gd name="connsiteY44" fmla="*/ 706799 h 706798"/>
                <a:gd name="connsiteX45" fmla="*/ 1679556 w 1679555"/>
                <a:gd name="connsiteY45" fmla="*/ 706799 h 706798"/>
                <a:gd name="connsiteX46" fmla="*/ 1353341 w 1679555"/>
                <a:gd name="connsiteY46" fmla="*/ 552720 h 706798"/>
                <a:gd name="connsiteX47" fmla="*/ 1168250 w 1679555"/>
                <a:gd name="connsiteY47" fmla="*/ 474405 h 70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679555" h="706798">
                  <a:moveTo>
                    <a:pt x="1168250" y="474405"/>
                  </a:moveTo>
                  <a:cubicBezTo>
                    <a:pt x="1155884" y="456151"/>
                    <a:pt x="1130172" y="459095"/>
                    <a:pt x="1114862" y="445945"/>
                  </a:cubicBezTo>
                  <a:cubicBezTo>
                    <a:pt x="1094253" y="428280"/>
                    <a:pt x="1102104" y="416111"/>
                    <a:pt x="1075803" y="400801"/>
                  </a:cubicBezTo>
                  <a:cubicBezTo>
                    <a:pt x="1058727" y="390790"/>
                    <a:pt x="1032229" y="386472"/>
                    <a:pt x="1014171" y="377247"/>
                  </a:cubicBezTo>
                  <a:cubicBezTo>
                    <a:pt x="995132" y="367433"/>
                    <a:pt x="973738" y="357227"/>
                    <a:pt x="954895" y="346628"/>
                  </a:cubicBezTo>
                  <a:cubicBezTo>
                    <a:pt x="944885" y="341132"/>
                    <a:pt x="935071" y="335832"/>
                    <a:pt x="925257" y="330925"/>
                  </a:cubicBezTo>
                  <a:cubicBezTo>
                    <a:pt x="864803" y="327981"/>
                    <a:pt x="803172" y="316597"/>
                    <a:pt x="747036" y="297362"/>
                  </a:cubicBezTo>
                  <a:cubicBezTo>
                    <a:pt x="694826" y="279500"/>
                    <a:pt x="639083" y="276556"/>
                    <a:pt x="588639" y="260265"/>
                  </a:cubicBezTo>
                  <a:cubicBezTo>
                    <a:pt x="552328" y="248488"/>
                    <a:pt x="532307" y="238086"/>
                    <a:pt x="492267" y="239067"/>
                  </a:cubicBezTo>
                  <a:cubicBezTo>
                    <a:pt x="505025" y="231609"/>
                    <a:pt x="514642" y="219635"/>
                    <a:pt x="516801" y="205896"/>
                  </a:cubicBezTo>
                  <a:cubicBezTo>
                    <a:pt x="408652" y="188035"/>
                    <a:pt x="285978" y="188820"/>
                    <a:pt x="177240" y="190586"/>
                  </a:cubicBezTo>
                  <a:cubicBezTo>
                    <a:pt x="193923" y="180969"/>
                    <a:pt x="230824" y="164089"/>
                    <a:pt x="238478" y="145835"/>
                  </a:cubicBezTo>
                  <a:cubicBezTo>
                    <a:pt x="249666" y="118945"/>
                    <a:pt x="221402" y="108149"/>
                    <a:pt x="191372" y="112664"/>
                  </a:cubicBezTo>
                  <a:cubicBezTo>
                    <a:pt x="208448" y="104617"/>
                    <a:pt x="232983" y="93625"/>
                    <a:pt x="237890" y="75960"/>
                  </a:cubicBezTo>
                  <a:cubicBezTo>
                    <a:pt x="210018" y="73016"/>
                    <a:pt x="183520" y="70856"/>
                    <a:pt x="156434" y="64183"/>
                  </a:cubicBezTo>
                  <a:cubicBezTo>
                    <a:pt x="127189" y="56921"/>
                    <a:pt x="83222" y="54958"/>
                    <a:pt x="56528" y="42200"/>
                  </a:cubicBezTo>
                  <a:cubicBezTo>
                    <a:pt x="61043" y="33956"/>
                    <a:pt x="51818" y="27283"/>
                    <a:pt x="73997" y="17076"/>
                  </a:cubicBezTo>
                  <a:cubicBezTo>
                    <a:pt x="66538" y="12758"/>
                    <a:pt x="59080" y="8440"/>
                    <a:pt x="51621" y="5103"/>
                  </a:cubicBezTo>
                  <a:cubicBezTo>
                    <a:pt x="49462" y="4710"/>
                    <a:pt x="47499" y="4515"/>
                    <a:pt x="45340" y="4318"/>
                  </a:cubicBezTo>
                  <a:cubicBezTo>
                    <a:pt x="45733" y="3926"/>
                    <a:pt x="46125" y="3337"/>
                    <a:pt x="46714" y="2748"/>
                  </a:cubicBezTo>
                  <a:cubicBezTo>
                    <a:pt x="44359" y="1766"/>
                    <a:pt x="42004" y="785"/>
                    <a:pt x="39648" y="0"/>
                  </a:cubicBezTo>
                  <a:cubicBezTo>
                    <a:pt x="34545" y="4122"/>
                    <a:pt x="29246" y="8244"/>
                    <a:pt x="24142" y="12366"/>
                  </a:cubicBezTo>
                  <a:cubicBezTo>
                    <a:pt x="28068" y="12954"/>
                    <a:pt x="33367" y="12562"/>
                    <a:pt x="37293" y="12758"/>
                  </a:cubicBezTo>
                  <a:cubicBezTo>
                    <a:pt x="31601" y="27283"/>
                    <a:pt x="35134" y="31405"/>
                    <a:pt x="48285" y="38863"/>
                  </a:cubicBezTo>
                  <a:cubicBezTo>
                    <a:pt x="43378" y="43770"/>
                    <a:pt x="42789" y="51621"/>
                    <a:pt x="35330" y="56724"/>
                  </a:cubicBezTo>
                  <a:cubicBezTo>
                    <a:pt x="39256" y="57902"/>
                    <a:pt x="46518" y="62417"/>
                    <a:pt x="48677" y="63005"/>
                  </a:cubicBezTo>
                  <a:cubicBezTo>
                    <a:pt x="31797" y="71838"/>
                    <a:pt x="16880" y="82829"/>
                    <a:pt x="0" y="90288"/>
                  </a:cubicBezTo>
                  <a:cubicBezTo>
                    <a:pt x="7459" y="90092"/>
                    <a:pt x="38274" y="86755"/>
                    <a:pt x="52799" y="89896"/>
                  </a:cubicBezTo>
                  <a:cubicBezTo>
                    <a:pt x="68894" y="93232"/>
                    <a:pt x="76941" y="107561"/>
                    <a:pt x="96962" y="105598"/>
                  </a:cubicBezTo>
                  <a:cubicBezTo>
                    <a:pt x="95588" y="108542"/>
                    <a:pt x="92840" y="108542"/>
                    <a:pt x="91073" y="111290"/>
                  </a:cubicBezTo>
                  <a:cubicBezTo>
                    <a:pt x="101083" y="113253"/>
                    <a:pt x="114627" y="119926"/>
                    <a:pt x="123263" y="122282"/>
                  </a:cubicBezTo>
                  <a:cubicBezTo>
                    <a:pt x="100691" y="132880"/>
                    <a:pt x="72623" y="152705"/>
                    <a:pt x="57902" y="171940"/>
                  </a:cubicBezTo>
                  <a:cubicBezTo>
                    <a:pt x="83615" y="165855"/>
                    <a:pt x="106972" y="160359"/>
                    <a:pt x="129936" y="172529"/>
                  </a:cubicBezTo>
                  <a:cubicBezTo>
                    <a:pt x="148779" y="182735"/>
                    <a:pt x="154275" y="201186"/>
                    <a:pt x="178810" y="205700"/>
                  </a:cubicBezTo>
                  <a:cubicBezTo>
                    <a:pt x="166052" y="220421"/>
                    <a:pt x="144657" y="232786"/>
                    <a:pt x="128170" y="245348"/>
                  </a:cubicBezTo>
                  <a:cubicBezTo>
                    <a:pt x="131507" y="246330"/>
                    <a:pt x="134451" y="245544"/>
                    <a:pt x="137788" y="246722"/>
                  </a:cubicBezTo>
                  <a:cubicBezTo>
                    <a:pt x="127385" y="262032"/>
                    <a:pt x="91662" y="293436"/>
                    <a:pt x="130329" y="298736"/>
                  </a:cubicBezTo>
                  <a:cubicBezTo>
                    <a:pt x="122870" y="307176"/>
                    <a:pt x="111486" y="316597"/>
                    <a:pt x="102065" y="324252"/>
                  </a:cubicBezTo>
                  <a:cubicBezTo>
                    <a:pt x="136217" y="323663"/>
                    <a:pt x="161734" y="331122"/>
                    <a:pt x="193923" y="337992"/>
                  </a:cubicBezTo>
                  <a:cubicBezTo>
                    <a:pt x="223169" y="344076"/>
                    <a:pt x="264584" y="333870"/>
                    <a:pt x="290100" y="347217"/>
                  </a:cubicBezTo>
                  <a:cubicBezTo>
                    <a:pt x="279893" y="361741"/>
                    <a:pt x="260462" y="369985"/>
                    <a:pt x="261443" y="390398"/>
                  </a:cubicBezTo>
                  <a:cubicBezTo>
                    <a:pt x="304428" y="391576"/>
                    <a:pt x="291277" y="429458"/>
                    <a:pt x="301680" y="460862"/>
                  </a:cubicBezTo>
                  <a:cubicBezTo>
                    <a:pt x="311887" y="491285"/>
                    <a:pt x="311494" y="482453"/>
                    <a:pt x="306195" y="517586"/>
                  </a:cubicBezTo>
                  <a:cubicBezTo>
                    <a:pt x="303250" y="536233"/>
                    <a:pt x="294222" y="568422"/>
                    <a:pt x="324252" y="564890"/>
                  </a:cubicBezTo>
                  <a:cubicBezTo>
                    <a:pt x="325430" y="562730"/>
                    <a:pt x="343684" y="638494"/>
                    <a:pt x="365078" y="706799"/>
                  </a:cubicBezTo>
                  <a:cubicBezTo>
                    <a:pt x="757635" y="706799"/>
                    <a:pt x="1614587" y="706799"/>
                    <a:pt x="1679556" y="706799"/>
                  </a:cubicBezTo>
                  <a:cubicBezTo>
                    <a:pt x="1660320" y="706799"/>
                    <a:pt x="1411243" y="575489"/>
                    <a:pt x="1353341" y="552720"/>
                  </a:cubicBezTo>
                  <a:cubicBezTo>
                    <a:pt x="1297205" y="530737"/>
                    <a:pt x="1174727" y="483827"/>
                    <a:pt x="1168250" y="474405"/>
                  </a:cubicBezTo>
                  <a:close/>
                </a:path>
              </a:pathLst>
            </a:custGeom>
            <a:solidFill>
              <a:srgbClr val="172E60"/>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Freeform 544">
              <a:extLst>
                <a:ext uri="{FF2B5EF4-FFF2-40B4-BE49-F238E27FC236}">
                  <a16:creationId xmlns:a16="http://schemas.microsoft.com/office/drawing/2014/main" id="{6A9FDA56-2DA2-107C-8929-9C4156957DED}"/>
                </a:ext>
              </a:extLst>
            </p:cNvPr>
            <p:cNvSpPr/>
            <p:nvPr/>
          </p:nvSpPr>
          <p:spPr>
            <a:xfrm>
              <a:off x="1920883" y="5466073"/>
              <a:ext cx="584517" cy="691232"/>
            </a:xfrm>
            <a:custGeom>
              <a:avLst/>
              <a:gdLst>
                <a:gd name="connsiteX0" fmla="*/ 543888 w 584517"/>
                <a:gd name="connsiteY0" fmla="*/ 568166 h 691232"/>
                <a:gd name="connsiteX1" fmla="*/ 525830 w 584517"/>
                <a:gd name="connsiteY1" fmla="*/ 520863 h 691232"/>
                <a:gd name="connsiteX2" fmla="*/ 521316 w 584517"/>
                <a:gd name="connsiteY2" fmla="*/ 464138 h 691232"/>
                <a:gd name="connsiteX3" fmla="*/ 481079 w 584517"/>
                <a:gd name="connsiteY3" fmla="*/ 393675 h 691232"/>
                <a:gd name="connsiteX4" fmla="*/ 509735 w 584517"/>
                <a:gd name="connsiteY4" fmla="*/ 350493 h 691232"/>
                <a:gd name="connsiteX5" fmla="*/ 413559 w 584517"/>
                <a:gd name="connsiteY5" fmla="*/ 341268 h 691232"/>
                <a:gd name="connsiteX6" fmla="*/ 321701 w 584517"/>
                <a:gd name="connsiteY6" fmla="*/ 327529 h 691232"/>
                <a:gd name="connsiteX7" fmla="*/ 349965 w 584517"/>
                <a:gd name="connsiteY7" fmla="*/ 302013 h 691232"/>
                <a:gd name="connsiteX8" fmla="*/ 357423 w 584517"/>
                <a:gd name="connsiteY8" fmla="*/ 249999 h 691232"/>
                <a:gd name="connsiteX9" fmla="*/ 347806 w 584517"/>
                <a:gd name="connsiteY9" fmla="*/ 248624 h 691232"/>
                <a:gd name="connsiteX10" fmla="*/ 398445 w 584517"/>
                <a:gd name="connsiteY10" fmla="*/ 208976 h 691232"/>
                <a:gd name="connsiteX11" fmla="*/ 349572 w 584517"/>
                <a:gd name="connsiteY11" fmla="*/ 175805 h 691232"/>
                <a:gd name="connsiteX12" fmla="*/ 277538 w 584517"/>
                <a:gd name="connsiteY12" fmla="*/ 175216 h 691232"/>
                <a:gd name="connsiteX13" fmla="*/ 342899 w 584517"/>
                <a:gd name="connsiteY13" fmla="*/ 125558 h 691232"/>
                <a:gd name="connsiteX14" fmla="*/ 310709 w 584517"/>
                <a:gd name="connsiteY14" fmla="*/ 114567 h 691232"/>
                <a:gd name="connsiteX15" fmla="*/ 316597 w 584517"/>
                <a:gd name="connsiteY15" fmla="*/ 108874 h 691232"/>
                <a:gd name="connsiteX16" fmla="*/ 272435 w 584517"/>
                <a:gd name="connsiteY16" fmla="*/ 93172 h 691232"/>
                <a:gd name="connsiteX17" fmla="*/ 219636 w 584517"/>
                <a:gd name="connsiteY17" fmla="*/ 93564 h 691232"/>
                <a:gd name="connsiteX18" fmla="*/ 268313 w 584517"/>
                <a:gd name="connsiteY18" fmla="*/ 66282 h 691232"/>
                <a:gd name="connsiteX19" fmla="*/ 254966 w 584517"/>
                <a:gd name="connsiteY19" fmla="*/ 60001 h 691232"/>
                <a:gd name="connsiteX20" fmla="*/ 267920 w 584517"/>
                <a:gd name="connsiteY20" fmla="*/ 42139 h 691232"/>
                <a:gd name="connsiteX21" fmla="*/ 256929 w 584517"/>
                <a:gd name="connsiteY21" fmla="*/ 16034 h 691232"/>
                <a:gd name="connsiteX22" fmla="*/ 243778 w 584517"/>
                <a:gd name="connsiteY22" fmla="*/ 15642 h 691232"/>
                <a:gd name="connsiteX23" fmla="*/ 259284 w 584517"/>
                <a:gd name="connsiteY23" fmla="*/ 3276 h 691232"/>
                <a:gd name="connsiteX24" fmla="*/ 239852 w 584517"/>
                <a:gd name="connsiteY24" fmla="*/ 136 h 691232"/>
                <a:gd name="connsiteX25" fmla="*/ 116589 w 584517"/>
                <a:gd name="connsiteY25" fmla="*/ 80021 h 691232"/>
                <a:gd name="connsiteX26" fmla="*/ 0 w 584517"/>
                <a:gd name="connsiteY26" fmla="*/ 132428 h 691232"/>
                <a:gd name="connsiteX27" fmla="*/ 1374 w 584517"/>
                <a:gd name="connsiteY27" fmla="*/ 691233 h 691232"/>
                <a:gd name="connsiteX28" fmla="*/ 584518 w 584517"/>
                <a:gd name="connsiteY28" fmla="*/ 691233 h 691232"/>
                <a:gd name="connsiteX29" fmla="*/ 543888 w 584517"/>
                <a:gd name="connsiteY29" fmla="*/ 568166 h 69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4517" h="691232">
                  <a:moveTo>
                    <a:pt x="543888" y="568166"/>
                  </a:moveTo>
                  <a:cubicBezTo>
                    <a:pt x="513857" y="571503"/>
                    <a:pt x="522886" y="539510"/>
                    <a:pt x="525830" y="520863"/>
                  </a:cubicBezTo>
                  <a:cubicBezTo>
                    <a:pt x="531326" y="485925"/>
                    <a:pt x="531522" y="494561"/>
                    <a:pt x="521316" y="464138"/>
                  </a:cubicBezTo>
                  <a:cubicBezTo>
                    <a:pt x="510717" y="432734"/>
                    <a:pt x="524064" y="394852"/>
                    <a:pt x="481079" y="393675"/>
                  </a:cubicBezTo>
                  <a:cubicBezTo>
                    <a:pt x="479901" y="373458"/>
                    <a:pt x="499529" y="365018"/>
                    <a:pt x="509735" y="350493"/>
                  </a:cubicBezTo>
                  <a:cubicBezTo>
                    <a:pt x="484219" y="337146"/>
                    <a:pt x="442804" y="347549"/>
                    <a:pt x="413559" y="341268"/>
                  </a:cubicBezTo>
                  <a:cubicBezTo>
                    <a:pt x="381566" y="334594"/>
                    <a:pt x="356049" y="326940"/>
                    <a:pt x="321701" y="327529"/>
                  </a:cubicBezTo>
                  <a:cubicBezTo>
                    <a:pt x="331318" y="319874"/>
                    <a:pt x="342506" y="310452"/>
                    <a:pt x="349965" y="302013"/>
                  </a:cubicBezTo>
                  <a:cubicBezTo>
                    <a:pt x="311298" y="296713"/>
                    <a:pt x="347021" y="265308"/>
                    <a:pt x="357423" y="249999"/>
                  </a:cubicBezTo>
                  <a:cubicBezTo>
                    <a:pt x="354087" y="248821"/>
                    <a:pt x="351142" y="249606"/>
                    <a:pt x="347806" y="248624"/>
                  </a:cubicBezTo>
                  <a:cubicBezTo>
                    <a:pt x="364293" y="236063"/>
                    <a:pt x="385687" y="223894"/>
                    <a:pt x="398445" y="208976"/>
                  </a:cubicBezTo>
                  <a:cubicBezTo>
                    <a:pt x="373911" y="204462"/>
                    <a:pt x="368415" y="186012"/>
                    <a:pt x="349572" y="175805"/>
                  </a:cubicBezTo>
                  <a:cubicBezTo>
                    <a:pt x="326608" y="163440"/>
                    <a:pt x="303250" y="169132"/>
                    <a:pt x="277538" y="175216"/>
                  </a:cubicBezTo>
                  <a:cubicBezTo>
                    <a:pt x="292455" y="155981"/>
                    <a:pt x="320523" y="136157"/>
                    <a:pt x="342899" y="125558"/>
                  </a:cubicBezTo>
                  <a:cubicBezTo>
                    <a:pt x="334262" y="123203"/>
                    <a:pt x="320719" y="116529"/>
                    <a:pt x="310709" y="114567"/>
                  </a:cubicBezTo>
                  <a:cubicBezTo>
                    <a:pt x="312475" y="111818"/>
                    <a:pt x="315223" y="111818"/>
                    <a:pt x="316597" y="108874"/>
                  </a:cubicBezTo>
                  <a:cubicBezTo>
                    <a:pt x="296577" y="110641"/>
                    <a:pt x="288529" y="96509"/>
                    <a:pt x="272435" y="93172"/>
                  </a:cubicBezTo>
                  <a:cubicBezTo>
                    <a:pt x="257910" y="90032"/>
                    <a:pt x="227094" y="93368"/>
                    <a:pt x="219636" y="93564"/>
                  </a:cubicBezTo>
                  <a:cubicBezTo>
                    <a:pt x="236712" y="86106"/>
                    <a:pt x="251433" y="75114"/>
                    <a:pt x="268313" y="66282"/>
                  </a:cubicBezTo>
                  <a:cubicBezTo>
                    <a:pt x="266154" y="65693"/>
                    <a:pt x="258891" y="61178"/>
                    <a:pt x="254966" y="60001"/>
                  </a:cubicBezTo>
                  <a:cubicBezTo>
                    <a:pt x="262424" y="55094"/>
                    <a:pt x="263013" y="47046"/>
                    <a:pt x="267920" y="42139"/>
                  </a:cubicBezTo>
                  <a:cubicBezTo>
                    <a:pt x="254770" y="34681"/>
                    <a:pt x="251433" y="30559"/>
                    <a:pt x="256929" y="16034"/>
                  </a:cubicBezTo>
                  <a:cubicBezTo>
                    <a:pt x="252807" y="15838"/>
                    <a:pt x="247704" y="16231"/>
                    <a:pt x="243778" y="15642"/>
                  </a:cubicBezTo>
                  <a:cubicBezTo>
                    <a:pt x="248881" y="11520"/>
                    <a:pt x="254181" y="7398"/>
                    <a:pt x="259284" y="3276"/>
                  </a:cubicBezTo>
                  <a:cubicBezTo>
                    <a:pt x="252414" y="921"/>
                    <a:pt x="245741" y="-453"/>
                    <a:pt x="239852" y="136"/>
                  </a:cubicBezTo>
                  <a:cubicBezTo>
                    <a:pt x="198830" y="3473"/>
                    <a:pt x="154864" y="62553"/>
                    <a:pt x="116589" y="80021"/>
                  </a:cubicBezTo>
                  <a:cubicBezTo>
                    <a:pt x="74782" y="99060"/>
                    <a:pt x="36115" y="101808"/>
                    <a:pt x="0" y="132428"/>
                  </a:cubicBezTo>
                  <a:cubicBezTo>
                    <a:pt x="0" y="165991"/>
                    <a:pt x="1374" y="608403"/>
                    <a:pt x="1374" y="691233"/>
                  </a:cubicBezTo>
                  <a:cubicBezTo>
                    <a:pt x="1374" y="691037"/>
                    <a:pt x="159378" y="691233"/>
                    <a:pt x="584518" y="691233"/>
                  </a:cubicBezTo>
                  <a:cubicBezTo>
                    <a:pt x="563319" y="622535"/>
                    <a:pt x="545066" y="566007"/>
                    <a:pt x="543888" y="568166"/>
                  </a:cubicBezTo>
                  <a:close/>
                </a:path>
              </a:pathLst>
            </a:custGeom>
            <a:solidFill>
              <a:srgbClr val="061F31"/>
            </a:solidFill>
            <a:ln w="1962"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 name="Flowchart: Manual Operation 480">
            <a:extLst>
              <a:ext uri="{FF2B5EF4-FFF2-40B4-BE49-F238E27FC236}">
                <a16:creationId xmlns:a16="http://schemas.microsoft.com/office/drawing/2014/main" id="{A7EFFF5F-A98F-0079-49F5-024E8D583A2B}"/>
              </a:ext>
            </a:extLst>
          </p:cNvPr>
          <p:cNvSpPr/>
          <p:nvPr/>
        </p:nvSpPr>
        <p:spPr>
          <a:xfrm rot="5400000">
            <a:off x="5206966" y="-127034"/>
            <a:ext cx="6865553" cy="710451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000 w 10000"/>
              <a:gd name="connsiteY2" fmla="*/ 10000 h 10000"/>
              <a:gd name="connsiteX3" fmla="*/ 4396 w 10000"/>
              <a:gd name="connsiteY3" fmla="*/ 10000 h 10000"/>
              <a:gd name="connsiteX4" fmla="*/ 0 w 10000"/>
              <a:gd name="connsiteY4" fmla="*/ 0 h 10000"/>
              <a:gd name="connsiteX0" fmla="*/ 0 w 10000"/>
              <a:gd name="connsiteY0" fmla="*/ 0 h 10000"/>
              <a:gd name="connsiteX1" fmla="*/ 10000 w 10000"/>
              <a:gd name="connsiteY1" fmla="*/ 0 h 10000"/>
              <a:gd name="connsiteX2" fmla="*/ 5765 w 10000"/>
              <a:gd name="connsiteY2" fmla="*/ 9993 h 10000"/>
              <a:gd name="connsiteX3" fmla="*/ 4396 w 10000"/>
              <a:gd name="connsiteY3" fmla="*/ 10000 h 10000"/>
              <a:gd name="connsiteX4" fmla="*/ 0 w 10000"/>
              <a:gd name="connsiteY4" fmla="*/ 0 h 10000"/>
              <a:gd name="connsiteX0" fmla="*/ 0 w 14779"/>
              <a:gd name="connsiteY0" fmla="*/ 0 h 10000"/>
              <a:gd name="connsiteX1" fmla="*/ 14779 w 14779"/>
              <a:gd name="connsiteY1" fmla="*/ 1708 h 10000"/>
              <a:gd name="connsiteX2" fmla="*/ 5765 w 14779"/>
              <a:gd name="connsiteY2" fmla="*/ 9993 h 10000"/>
              <a:gd name="connsiteX3" fmla="*/ 4396 w 14779"/>
              <a:gd name="connsiteY3" fmla="*/ 10000 h 10000"/>
              <a:gd name="connsiteX4" fmla="*/ 0 w 14779"/>
              <a:gd name="connsiteY4" fmla="*/ 0 h 10000"/>
              <a:gd name="connsiteX0" fmla="*/ 0 w 14550"/>
              <a:gd name="connsiteY0" fmla="*/ 1650 h 8292"/>
              <a:gd name="connsiteX1" fmla="*/ 14550 w 14550"/>
              <a:gd name="connsiteY1" fmla="*/ 0 h 8292"/>
              <a:gd name="connsiteX2" fmla="*/ 5536 w 14550"/>
              <a:gd name="connsiteY2" fmla="*/ 8285 h 8292"/>
              <a:gd name="connsiteX3" fmla="*/ 4167 w 14550"/>
              <a:gd name="connsiteY3" fmla="*/ 8292 h 8292"/>
              <a:gd name="connsiteX4" fmla="*/ 0 w 14550"/>
              <a:gd name="connsiteY4" fmla="*/ 1650 h 8292"/>
              <a:gd name="connsiteX0" fmla="*/ 0 w 10000"/>
              <a:gd name="connsiteY0" fmla="*/ 4613 h 10000"/>
              <a:gd name="connsiteX1" fmla="*/ 10000 w 10000"/>
              <a:gd name="connsiteY1" fmla="*/ 0 h 10000"/>
              <a:gd name="connsiteX2" fmla="*/ 3805 w 10000"/>
              <a:gd name="connsiteY2" fmla="*/ 9992 h 10000"/>
              <a:gd name="connsiteX3" fmla="*/ 2864 w 10000"/>
              <a:gd name="connsiteY3" fmla="*/ 10000 h 10000"/>
              <a:gd name="connsiteX4" fmla="*/ 0 w 10000"/>
              <a:gd name="connsiteY4" fmla="*/ 4613 h 10000"/>
              <a:gd name="connsiteX0" fmla="*/ 0 w 9981"/>
              <a:gd name="connsiteY0" fmla="*/ 2676 h 8063"/>
              <a:gd name="connsiteX1" fmla="*/ 9981 w 9981"/>
              <a:gd name="connsiteY1" fmla="*/ 0 h 8063"/>
              <a:gd name="connsiteX2" fmla="*/ 3805 w 9981"/>
              <a:gd name="connsiteY2" fmla="*/ 8055 h 8063"/>
              <a:gd name="connsiteX3" fmla="*/ 2864 w 9981"/>
              <a:gd name="connsiteY3" fmla="*/ 8063 h 8063"/>
              <a:gd name="connsiteX4" fmla="*/ 0 w 9981"/>
              <a:gd name="connsiteY4" fmla="*/ 2676 h 8063"/>
              <a:gd name="connsiteX0" fmla="*/ 0 w 10000"/>
              <a:gd name="connsiteY0" fmla="*/ 3319 h 10000"/>
              <a:gd name="connsiteX1" fmla="*/ 1107 w 10000"/>
              <a:gd name="connsiteY1" fmla="*/ 2982 h 10000"/>
              <a:gd name="connsiteX2" fmla="*/ 10000 w 10000"/>
              <a:gd name="connsiteY2" fmla="*/ 0 h 10000"/>
              <a:gd name="connsiteX3" fmla="*/ 3812 w 10000"/>
              <a:gd name="connsiteY3" fmla="*/ 9990 h 10000"/>
              <a:gd name="connsiteX4" fmla="*/ 2869 w 10000"/>
              <a:gd name="connsiteY4" fmla="*/ 10000 h 10000"/>
              <a:gd name="connsiteX5" fmla="*/ 0 w 10000"/>
              <a:gd name="connsiteY5" fmla="*/ 3319 h 10000"/>
              <a:gd name="connsiteX0" fmla="*/ 0 w 10000"/>
              <a:gd name="connsiteY0" fmla="*/ 5556 h 12237"/>
              <a:gd name="connsiteX1" fmla="*/ 22 w 10000"/>
              <a:gd name="connsiteY1" fmla="*/ 0 h 12237"/>
              <a:gd name="connsiteX2" fmla="*/ 10000 w 10000"/>
              <a:gd name="connsiteY2" fmla="*/ 2237 h 12237"/>
              <a:gd name="connsiteX3" fmla="*/ 3812 w 10000"/>
              <a:gd name="connsiteY3" fmla="*/ 12227 h 12237"/>
              <a:gd name="connsiteX4" fmla="*/ 2869 w 10000"/>
              <a:gd name="connsiteY4" fmla="*/ 12237 h 12237"/>
              <a:gd name="connsiteX5" fmla="*/ 0 w 10000"/>
              <a:gd name="connsiteY5" fmla="*/ 5556 h 12237"/>
              <a:gd name="connsiteX0" fmla="*/ 0 w 10000"/>
              <a:gd name="connsiteY0" fmla="*/ 5556 h 12237"/>
              <a:gd name="connsiteX1" fmla="*/ 22 w 10000"/>
              <a:gd name="connsiteY1" fmla="*/ 0 h 12237"/>
              <a:gd name="connsiteX2" fmla="*/ 7022 w 10000"/>
              <a:gd name="connsiteY2" fmla="*/ 1594 h 12237"/>
              <a:gd name="connsiteX3" fmla="*/ 10000 w 10000"/>
              <a:gd name="connsiteY3" fmla="*/ 2237 h 12237"/>
              <a:gd name="connsiteX4" fmla="*/ 3812 w 10000"/>
              <a:gd name="connsiteY4" fmla="*/ 12227 h 12237"/>
              <a:gd name="connsiteX5" fmla="*/ 2869 w 10000"/>
              <a:gd name="connsiteY5" fmla="*/ 12237 h 12237"/>
              <a:gd name="connsiteX6" fmla="*/ 0 w 10000"/>
              <a:gd name="connsiteY6" fmla="*/ 5556 h 12237"/>
              <a:gd name="connsiteX0" fmla="*/ 0 w 10007"/>
              <a:gd name="connsiteY0" fmla="*/ 5556 h 12237"/>
              <a:gd name="connsiteX1" fmla="*/ 22 w 10007"/>
              <a:gd name="connsiteY1" fmla="*/ 0 h 12237"/>
              <a:gd name="connsiteX2" fmla="*/ 10007 w 10007"/>
              <a:gd name="connsiteY2" fmla="*/ 55 h 12237"/>
              <a:gd name="connsiteX3" fmla="*/ 10000 w 10007"/>
              <a:gd name="connsiteY3" fmla="*/ 2237 h 12237"/>
              <a:gd name="connsiteX4" fmla="*/ 3812 w 10007"/>
              <a:gd name="connsiteY4" fmla="*/ 12227 h 12237"/>
              <a:gd name="connsiteX5" fmla="*/ 2869 w 10007"/>
              <a:gd name="connsiteY5" fmla="*/ 12237 h 12237"/>
              <a:gd name="connsiteX6" fmla="*/ 0 w 10007"/>
              <a:gd name="connsiteY6" fmla="*/ 5556 h 12237"/>
              <a:gd name="connsiteX0" fmla="*/ 7 w 10014"/>
              <a:gd name="connsiteY0" fmla="*/ 5567 h 12248"/>
              <a:gd name="connsiteX1" fmla="*/ 1 w 10014"/>
              <a:gd name="connsiteY1" fmla="*/ 0 h 12248"/>
              <a:gd name="connsiteX2" fmla="*/ 10014 w 10014"/>
              <a:gd name="connsiteY2" fmla="*/ 66 h 12248"/>
              <a:gd name="connsiteX3" fmla="*/ 10007 w 10014"/>
              <a:gd name="connsiteY3" fmla="*/ 2248 h 12248"/>
              <a:gd name="connsiteX4" fmla="*/ 3819 w 10014"/>
              <a:gd name="connsiteY4" fmla="*/ 12238 h 12248"/>
              <a:gd name="connsiteX5" fmla="*/ 2876 w 10014"/>
              <a:gd name="connsiteY5" fmla="*/ 12248 h 12248"/>
              <a:gd name="connsiteX6" fmla="*/ 7 w 10014"/>
              <a:gd name="connsiteY6" fmla="*/ 5567 h 12248"/>
              <a:gd name="connsiteX0" fmla="*/ 7 w 10007"/>
              <a:gd name="connsiteY0" fmla="*/ 5567 h 12248"/>
              <a:gd name="connsiteX1" fmla="*/ 1 w 10007"/>
              <a:gd name="connsiteY1" fmla="*/ 0 h 12248"/>
              <a:gd name="connsiteX2" fmla="*/ 10005 w 10007"/>
              <a:gd name="connsiteY2" fmla="*/ 44 h 12248"/>
              <a:gd name="connsiteX3" fmla="*/ 10007 w 10007"/>
              <a:gd name="connsiteY3" fmla="*/ 2248 h 12248"/>
              <a:gd name="connsiteX4" fmla="*/ 3819 w 10007"/>
              <a:gd name="connsiteY4" fmla="*/ 12238 h 12248"/>
              <a:gd name="connsiteX5" fmla="*/ 2876 w 10007"/>
              <a:gd name="connsiteY5" fmla="*/ 12248 h 12248"/>
              <a:gd name="connsiteX6" fmla="*/ 7 w 10007"/>
              <a:gd name="connsiteY6" fmla="*/ 5567 h 12248"/>
              <a:gd name="connsiteX0" fmla="*/ 7 w 10007"/>
              <a:gd name="connsiteY0" fmla="*/ 5567 h 12248"/>
              <a:gd name="connsiteX1" fmla="*/ 1 w 10007"/>
              <a:gd name="connsiteY1" fmla="*/ 0 h 12248"/>
              <a:gd name="connsiteX2" fmla="*/ 9996 w 10007"/>
              <a:gd name="connsiteY2" fmla="*/ 11 h 12248"/>
              <a:gd name="connsiteX3" fmla="*/ 10007 w 10007"/>
              <a:gd name="connsiteY3" fmla="*/ 2248 h 12248"/>
              <a:gd name="connsiteX4" fmla="*/ 3819 w 10007"/>
              <a:gd name="connsiteY4" fmla="*/ 12238 h 12248"/>
              <a:gd name="connsiteX5" fmla="*/ 2876 w 10007"/>
              <a:gd name="connsiteY5" fmla="*/ 12248 h 12248"/>
              <a:gd name="connsiteX6" fmla="*/ 7 w 10007"/>
              <a:gd name="connsiteY6" fmla="*/ 5567 h 12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7" h="12248">
                <a:moveTo>
                  <a:pt x="7" y="5567"/>
                </a:moveTo>
                <a:cubicBezTo>
                  <a:pt x="14" y="3715"/>
                  <a:pt x="-6" y="1852"/>
                  <a:pt x="1" y="0"/>
                </a:cubicBezTo>
                <a:lnTo>
                  <a:pt x="9996" y="11"/>
                </a:lnTo>
                <a:cubicBezTo>
                  <a:pt x="9994" y="738"/>
                  <a:pt x="10009" y="1521"/>
                  <a:pt x="10007" y="2248"/>
                </a:cubicBezTo>
                <a:lnTo>
                  <a:pt x="3819" y="12238"/>
                </a:lnTo>
                <a:lnTo>
                  <a:pt x="2876" y="12248"/>
                </a:lnTo>
                <a:lnTo>
                  <a:pt x="7" y="5567"/>
                </a:lnTo>
                <a:close/>
              </a:path>
            </a:pathLst>
          </a:custGeom>
          <a:gradFill flip="none" rotWithShape="1">
            <a:gsLst>
              <a:gs pos="44000">
                <a:srgbClr val="CFF3EE">
                  <a:alpha val="12894"/>
                </a:srgbClr>
              </a:gs>
              <a:gs pos="100000">
                <a:srgbClr val="CFF3EE">
                  <a:alpha val="45000"/>
                </a:srgbClr>
              </a:gs>
            </a:gsLst>
            <a:lin ang="14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Graphic 6">
            <a:extLst>
              <a:ext uri="{FF2B5EF4-FFF2-40B4-BE49-F238E27FC236}">
                <a16:creationId xmlns:a16="http://schemas.microsoft.com/office/drawing/2014/main" id="{8909104A-A207-E032-E3B9-6437786DA065}"/>
              </a:ext>
            </a:extLst>
          </p:cNvPr>
          <p:cNvPicPr>
            <a:picLocks noChangeAspect="1"/>
          </p:cNvPicPr>
          <p:nvPr/>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r="51465"/>
          <a:stretch/>
        </p:blipFill>
        <p:spPr>
          <a:xfrm>
            <a:off x="3308757" y="269508"/>
            <a:ext cx="4763217" cy="5888356"/>
          </a:xfrm>
          <a:prstGeom prst="rect">
            <a:avLst/>
          </a:prstGeom>
        </p:spPr>
      </p:pic>
      <p:grpSp>
        <p:nvGrpSpPr>
          <p:cNvPr id="6" name="Group 5">
            <a:extLst>
              <a:ext uri="{FF2B5EF4-FFF2-40B4-BE49-F238E27FC236}">
                <a16:creationId xmlns:a16="http://schemas.microsoft.com/office/drawing/2014/main" id="{5ED6FDFD-A899-8E75-D2B6-884A39326C11}"/>
              </a:ext>
            </a:extLst>
          </p:cNvPr>
          <p:cNvGrpSpPr/>
          <p:nvPr/>
        </p:nvGrpSpPr>
        <p:grpSpPr>
          <a:xfrm>
            <a:off x="310083" y="2149413"/>
            <a:ext cx="4206240" cy="2643510"/>
            <a:chOff x="310083" y="2149413"/>
            <a:chExt cx="4206240" cy="1972320"/>
          </a:xfrm>
        </p:grpSpPr>
        <p:sp>
          <p:nvSpPr>
            <p:cNvPr id="142" name="TextBox 8">
              <a:extLst>
                <a:ext uri="{FF2B5EF4-FFF2-40B4-BE49-F238E27FC236}">
                  <a16:creationId xmlns:a16="http://schemas.microsoft.com/office/drawing/2014/main" id="{6D0B30D6-5166-B020-A0E6-4688778BDC9D}"/>
                </a:ext>
              </a:extLst>
            </p:cNvPr>
            <p:cNvSpPr txBox="1"/>
            <p:nvPr/>
          </p:nvSpPr>
          <p:spPr>
            <a:xfrm>
              <a:off x="333180" y="2149413"/>
              <a:ext cx="3814863" cy="895564"/>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black"/>
                  </a:solidFill>
                  <a:effectLst/>
                  <a:uLnTx/>
                  <a:uFillTx/>
                  <a:latin typeface="Bernina Sans Offc Extrabold"/>
                  <a:ea typeface="Amazon Ember Display" panose="020F0603020204020204" pitchFamily="34" charset="0"/>
                  <a:cs typeface="Amazon Ember Display" panose="020F0603020204020204" pitchFamily="34" charset="0"/>
                </a:rPr>
                <a:t>Observability is growing fast</a:t>
              </a:r>
            </a:p>
          </p:txBody>
        </p:sp>
        <p:sp>
          <p:nvSpPr>
            <p:cNvPr id="143" name="TextBox 9">
              <a:extLst>
                <a:ext uri="{FF2B5EF4-FFF2-40B4-BE49-F238E27FC236}">
                  <a16:creationId xmlns:a16="http://schemas.microsoft.com/office/drawing/2014/main" id="{729963EB-1F3C-7022-0400-47D40BB0DDB8}"/>
                </a:ext>
              </a:extLst>
            </p:cNvPr>
            <p:cNvSpPr txBox="1"/>
            <p:nvPr/>
          </p:nvSpPr>
          <p:spPr>
            <a:xfrm>
              <a:off x="310083" y="3501727"/>
              <a:ext cx="4206240" cy="62000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t>The importance of observability is increasing, use cases are more diverse, </a:t>
              </a:r>
              <a:br>
                <a:rPr kumimoji="0" lang="en-US" sz="16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br>
              <a:r>
                <a:rPr kumimoji="0" lang="en-US" sz="1600" b="0" i="0" u="none" strike="noStrike" kern="1200" cap="none" spc="0" normalizeH="0" baseline="0" noProof="0">
                  <a:ln>
                    <a:noFill/>
                  </a:ln>
                  <a:solidFill>
                    <a:prstClr val="black"/>
                  </a:solidFill>
                  <a:effectLst/>
                  <a:uLnTx/>
                  <a:uFillTx/>
                  <a:latin typeface="Amazon Ember Display" panose="020F0603020204020204" pitchFamily="34" charset="0"/>
                  <a:ea typeface="+mn-ea"/>
                  <a:cs typeface="+mn-cs"/>
                </a:rPr>
                <a:t>and “observe everything” is the mindset</a:t>
              </a:r>
            </a:p>
          </p:txBody>
        </p:sp>
      </p:grpSp>
      <p:grpSp>
        <p:nvGrpSpPr>
          <p:cNvPr id="7" name="Group 6">
            <a:extLst>
              <a:ext uri="{FF2B5EF4-FFF2-40B4-BE49-F238E27FC236}">
                <a16:creationId xmlns:a16="http://schemas.microsoft.com/office/drawing/2014/main" id="{47C6D4FD-8CDA-886E-99B4-58F69316AC7B}"/>
              </a:ext>
            </a:extLst>
          </p:cNvPr>
          <p:cNvGrpSpPr/>
          <p:nvPr/>
        </p:nvGrpSpPr>
        <p:grpSpPr>
          <a:xfrm>
            <a:off x="7615739" y="919634"/>
            <a:ext cx="1416352" cy="413824"/>
            <a:chOff x="7615739" y="919634"/>
            <a:chExt cx="1416352" cy="413824"/>
          </a:xfrm>
        </p:grpSpPr>
        <p:sp>
          <p:nvSpPr>
            <p:cNvPr id="139" name="TextBox 11">
              <a:extLst>
                <a:ext uri="{FF2B5EF4-FFF2-40B4-BE49-F238E27FC236}">
                  <a16:creationId xmlns:a16="http://schemas.microsoft.com/office/drawing/2014/main" id="{C7A4120B-ECCD-23D2-4E13-388FF78081B5}"/>
                </a:ext>
              </a:extLst>
            </p:cNvPr>
            <p:cNvSpPr txBox="1"/>
            <p:nvPr/>
          </p:nvSpPr>
          <p:spPr>
            <a:xfrm>
              <a:off x="7954552" y="919634"/>
              <a:ext cx="107753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Applications &amp; </a:t>
              </a:r>
            </a:p>
          </p:txBody>
        </p:sp>
        <p:sp>
          <p:nvSpPr>
            <p:cNvPr id="140" name="TextBox 12">
              <a:extLst>
                <a:ext uri="{FF2B5EF4-FFF2-40B4-BE49-F238E27FC236}">
                  <a16:creationId xmlns:a16="http://schemas.microsoft.com/office/drawing/2014/main" id="{D20D9A40-93D8-F65D-E05F-550D7335A94A}"/>
                </a:ext>
              </a:extLst>
            </p:cNvPr>
            <p:cNvSpPr txBox="1"/>
            <p:nvPr/>
          </p:nvSpPr>
          <p:spPr>
            <a:xfrm>
              <a:off x="7954552" y="1091084"/>
              <a:ext cx="97975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microservices</a:t>
              </a:r>
            </a:p>
          </p:txBody>
        </p:sp>
        <p:sp>
          <p:nvSpPr>
            <p:cNvPr id="141" name="Freeform: Shape 140">
              <a:extLst>
                <a:ext uri="{FF2B5EF4-FFF2-40B4-BE49-F238E27FC236}">
                  <a16:creationId xmlns:a16="http://schemas.microsoft.com/office/drawing/2014/main" id="{8CB9E441-C40E-8F8D-78E3-1ED0B67992AF}"/>
                </a:ext>
              </a:extLst>
            </p:cNvPr>
            <p:cNvSpPr/>
            <p:nvPr/>
          </p:nvSpPr>
          <p:spPr>
            <a:xfrm>
              <a:off x="7615739" y="994840"/>
              <a:ext cx="296333" cy="260117"/>
            </a:xfrm>
            <a:custGeom>
              <a:avLst/>
              <a:gdLst>
                <a:gd name="connsiteX0" fmla="*/ 208934 w 296333"/>
                <a:gd name="connsiteY0" fmla="*/ 201590 h 260117"/>
                <a:gd name="connsiteX1" fmla="*/ 218873 w 296333"/>
                <a:gd name="connsiteY1" fmla="*/ 205470 h 260117"/>
                <a:gd name="connsiteX2" fmla="*/ 218873 w 296333"/>
                <a:gd name="connsiteY2" fmla="*/ 205470 h 260117"/>
                <a:gd name="connsiteX3" fmla="*/ 218397 w 296333"/>
                <a:gd name="connsiteY3" fmla="*/ 209554 h 260117"/>
                <a:gd name="connsiteX4" fmla="*/ 223842 w 296333"/>
                <a:gd name="connsiteY4" fmla="*/ 214728 h 260117"/>
                <a:gd name="connsiteX5" fmla="*/ 223842 w 296333"/>
                <a:gd name="connsiteY5" fmla="*/ 214728 h 260117"/>
                <a:gd name="connsiteX6" fmla="*/ 227995 w 296333"/>
                <a:gd name="connsiteY6" fmla="*/ 214116 h 260117"/>
                <a:gd name="connsiteX7" fmla="*/ 232352 w 296333"/>
                <a:gd name="connsiteY7" fmla="*/ 223919 h 260117"/>
                <a:gd name="connsiteX8" fmla="*/ 232352 w 296333"/>
                <a:gd name="connsiteY8" fmla="*/ 223919 h 260117"/>
                <a:gd name="connsiteX9" fmla="*/ 229085 w 296333"/>
                <a:gd name="connsiteY9" fmla="*/ 226506 h 260117"/>
                <a:gd name="connsiteX10" fmla="*/ 229493 w 296333"/>
                <a:gd name="connsiteY10" fmla="*/ 230930 h 260117"/>
                <a:gd name="connsiteX11" fmla="*/ 229289 w 296333"/>
                <a:gd name="connsiteY11" fmla="*/ 234062 h 260117"/>
                <a:gd name="connsiteX12" fmla="*/ 229289 w 296333"/>
                <a:gd name="connsiteY12" fmla="*/ 234062 h 260117"/>
                <a:gd name="connsiteX13" fmla="*/ 232624 w 296333"/>
                <a:gd name="connsiteY13" fmla="*/ 236581 h 260117"/>
                <a:gd name="connsiteX14" fmla="*/ 228744 w 296333"/>
                <a:gd name="connsiteY14" fmla="*/ 246520 h 260117"/>
                <a:gd name="connsiteX15" fmla="*/ 228744 w 296333"/>
                <a:gd name="connsiteY15" fmla="*/ 246520 h 260117"/>
                <a:gd name="connsiteX16" fmla="*/ 224660 w 296333"/>
                <a:gd name="connsiteY16" fmla="*/ 246044 h 260117"/>
                <a:gd name="connsiteX17" fmla="*/ 219486 w 296333"/>
                <a:gd name="connsiteY17" fmla="*/ 251489 h 260117"/>
                <a:gd name="connsiteX18" fmla="*/ 219486 w 296333"/>
                <a:gd name="connsiteY18" fmla="*/ 251489 h 260117"/>
                <a:gd name="connsiteX19" fmla="*/ 220099 w 296333"/>
                <a:gd name="connsiteY19" fmla="*/ 255642 h 260117"/>
                <a:gd name="connsiteX20" fmla="*/ 210296 w 296333"/>
                <a:gd name="connsiteY20" fmla="*/ 259931 h 260117"/>
                <a:gd name="connsiteX21" fmla="*/ 210296 w 296333"/>
                <a:gd name="connsiteY21" fmla="*/ 259931 h 260117"/>
                <a:gd name="connsiteX22" fmla="*/ 207709 w 296333"/>
                <a:gd name="connsiteY22" fmla="*/ 256663 h 260117"/>
                <a:gd name="connsiteX23" fmla="*/ 203284 w 296333"/>
                <a:gd name="connsiteY23" fmla="*/ 257072 h 260117"/>
                <a:gd name="connsiteX24" fmla="*/ 200153 w 296333"/>
                <a:gd name="connsiteY24" fmla="*/ 256867 h 260117"/>
                <a:gd name="connsiteX25" fmla="*/ 200153 w 296333"/>
                <a:gd name="connsiteY25" fmla="*/ 256867 h 260117"/>
                <a:gd name="connsiteX26" fmla="*/ 197633 w 296333"/>
                <a:gd name="connsiteY26" fmla="*/ 260135 h 260117"/>
                <a:gd name="connsiteX27" fmla="*/ 197361 w 296333"/>
                <a:gd name="connsiteY27" fmla="*/ 260135 h 260117"/>
                <a:gd name="connsiteX28" fmla="*/ 187695 w 296333"/>
                <a:gd name="connsiteY28" fmla="*/ 256323 h 260117"/>
                <a:gd name="connsiteX29" fmla="*/ 187695 w 296333"/>
                <a:gd name="connsiteY29" fmla="*/ 256323 h 260117"/>
                <a:gd name="connsiteX30" fmla="*/ 188171 w 296333"/>
                <a:gd name="connsiteY30" fmla="*/ 252238 h 260117"/>
                <a:gd name="connsiteX31" fmla="*/ 182725 w 296333"/>
                <a:gd name="connsiteY31" fmla="*/ 247065 h 260117"/>
                <a:gd name="connsiteX32" fmla="*/ 182725 w 296333"/>
                <a:gd name="connsiteY32" fmla="*/ 247065 h 260117"/>
                <a:gd name="connsiteX33" fmla="*/ 178573 w 296333"/>
                <a:gd name="connsiteY33" fmla="*/ 247677 h 260117"/>
                <a:gd name="connsiteX34" fmla="*/ 174215 w 296333"/>
                <a:gd name="connsiteY34" fmla="*/ 237807 h 260117"/>
                <a:gd name="connsiteX35" fmla="*/ 174215 w 296333"/>
                <a:gd name="connsiteY35" fmla="*/ 237807 h 260117"/>
                <a:gd name="connsiteX36" fmla="*/ 177483 w 296333"/>
                <a:gd name="connsiteY36" fmla="*/ 235220 h 260117"/>
                <a:gd name="connsiteX37" fmla="*/ 177075 w 296333"/>
                <a:gd name="connsiteY37" fmla="*/ 230863 h 260117"/>
                <a:gd name="connsiteX38" fmla="*/ 177279 w 296333"/>
                <a:gd name="connsiteY38" fmla="*/ 227731 h 260117"/>
                <a:gd name="connsiteX39" fmla="*/ 177279 w 296333"/>
                <a:gd name="connsiteY39" fmla="*/ 227731 h 260117"/>
                <a:gd name="connsiteX40" fmla="*/ 173944 w 296333"/>
                <a:gd name="connsiteY40" fmla="*/ 225213 h 260117"/>
                <a:gd name="connsiteX41" fmla="*/ 177823 w 296333"/>
                <a:gd name="connsiteY41" fmla="*/ 215273 h 260117"/>
                <a:gd name="connsiteX42" fmla="*/ 177823 w 296333"/>
                <a:gd name="connsiteY42" fmla="*/ 215273 h 260117"/>
                <a:gd name="connsiteX43" fmla="*/ 181909 w 296333"/>
                <a:gd name="connsiteY43" fmla="*/ 215750 h 260117"/>
                <a:gd name="connsiteX44" fmla="*/ 187082 w 296333"/>
                <a:gd name="connsiteY44" fmla="*/ 210304 h 260117"/>
                <a:gd name="connsiteX45" fmla="*/ 187082 w 296333"/>
                <a:gd name="connsiteY45" fmla="*/ 210304 h 260117"/>
                <a:gd name="connsiteX46" fmla="*/ 186469 w 296333"/>
                <a:gd name="connsiteY46" fmla="*/ 206151 h 260117"/>
                <a:gd name="connsiteX47" fmla="*/ 196272 w 296333"/>
                <a:gd name="connsiteY47" fmla="*/ 201862 h 260117"/>
                <a:gd name="connsiteX48" fmla="*/ 196272 w 296333"/>
                <a:gd name="connsiteY48" fmla="*/ 201862 h 260117"/>
                <a:gd name="connsiteX49" fmla="*/ 198859 w 296333"/>
                <a:gd name="connsiteY49" fmla="*/ 205130 h 260117"/>
                <a:gd name="connsiteX50" fmla="*/ 203284 w 296333"/>
                <a:gd name="connsiteY50" fmla="*/ 204721 h 260117"/>
                <a:gd name="connsiteX51" fmla="*/ 206415 w 296333"/>
                <a:gd name="connsiteY51" fmla="*/ 204925 h 260117"/>
                <a:gd name="connsiteX52" fmla="*/ 206415 w 296333"/>
                <a:gd name="connsiteY52" fmla="*/ 204925 h 260117"/>
                <a:gd name="connsiteX53" fmla="*/ 221052 w 296333"/>
                <a:gd name="connsiteY53" fmla="*/ 18 h 260117"/>
                <a:gd name="connsiteX54" fmla="*/ 296344 w 296333"/>
                <a:gd name="connsiteY54" fmla="*/ 130043 h 260117"/>
                <a:gd name="connsiteX55" fmla="*/ 262305 w 296333"/>
                <a:gd name="connsiteY55" fmla="*/ 188723 h 260117"/>
                <a:gd name="connsiteX56" fmla="*/ 255158 w 296333"/>
                <a:gd name="connsiteY56" fmla="*/ 189745 h 260117"/>
                <a:gd name="connsiteX57" fmla="*/ 241406 w 296333"/>
                <a:gd name="connsiteY57" fmla="*/ 176674 h 260117"/>
                <a:gd name="connsiteX58" fmla="*/ 241406 w 296333"/>
                <a:gd name="connsiteY58" fmla="*/ 176674 h 260117"/>
                <a:gd name="connsiteX59" fmla="*/ 242564 w 296333"/>
                <a:gd name="connsiteY59" fmla="*/ 166327 h 260117"/>
                <a:gd name="connsiteX60" fmla="*/ 217376 w 296333"/>
                <a:gd name="connsiteY60" fmla="*/ 156592 h 260117"/>
                <a:gd name="connsiteX61" fmla="*/ 217376 w 296333"/>
                <a:gd name="connsiteY61" fmla="*/ 156592 h 260117"/>
                <a:gd name="connsiteX62" fmla="*/ 211045 w 296333"/>
                <a:gd name="connsiteY62" fmla="*/ 165034 h 260117"/>
                <a:gd name="connsiteX63" fmla="*/ 203080 w 296333"/>
                <a:gd name="connsiteY63" fmla="*/ 164556 h 260117"/>
                <a:gd name="connsiteX64" fmla="*/ 191916 w 296333"/>
                <a:gd name="connsiteY64" fmla="*/ 165510 h 260117"/>
                <a:gd name="connsiteX65" fmla="*/ 191916 w 296333"/>
                <a:gd name="connsiteY65" fmla="*/ 165510 h 260117"/>
                <a:gd name="connsiteX66" fmla="*/ 185448 w 296333"/>
                <a:gd name="connsiteY66" fmla="*/ 157341 h 260117"/>
                <a:gd name="connsiteX67" fmla="*/ 160736 w 296333"/>
                <a:gd name="connsiteY67" fmla="*/ 168233 h 260117"/>
                <a:gd name="connsiteX68" fmla="*/ 160736 w 296333"/>
                <a:gd name="connsiteY68" fmla="*/ 168233 h 260117"/>
                <a:gd name="connsiteX69" fmla="*/ 162235 w 296333"/>
                <a:gd name="connsiteY69" fmla="*/ 178649 h 260117"/>
                <a:gd name="connsiteX70" fmla="*/ 149027 w 296333"/>
                <a:gd name="connsiteY70" fmla="*/ 192536 h 260117"/>
                <a:gd name="connsiteX71" fmla="*/ 149027 w 296333"/>
                <a:gd name="connsiteY71" fmla="*/ 192536 h 260117"/>
                <a:gd name="connsiteX72" fmla="*/ 138680 w 296333"/>
                <a:gd name="connsiteY72" fmla="*/ 191379 h 260117"/>
                <a:gd name="connsiteX73" fmla="*/ 128946 w 296333"/>
                <a:gd name="connsiteY73" fmla="*/ 216567 h 260117"/>
                <a:gd name="connsiteX74" fmla="*/ 128946 w 296333"/>
                <a:gd name="connsiteY74" fmla="*/ 216567 h 260117"/>
                <a:gd name="connsiteX75" fmla="*/ 137387 w 296333"/>
                <a:gd name="connsiteY75" fmla="*/ 222898 h 260117"/>
                <a:gd name="connsiteX76" fmla="*/ 136911 w 296333"/>
                <a:gd name="connsiteY76" fmla="*/ 230863 h 260117"/>
                <a:gd name="connsiteX77" fmla="*/ 137863 w 296333"/>
                <a:gd name="connsiteY77" fmla="*/ 241891 h 260117"/>
                <a:gd name="connsiteX78" fmla="*/ 137863 w 296333"/>
                <a:gd name="connsiteY78" fmla="*/ 241891 h 260117"/>
                <a:gd name="connsiteX79" fmla="*/ 129694 w 296333"/>
                <a:gd name="connsiteY79" fmla="*/ 248154 h 260117"/>
                <a:gd name="connsiteX80" fmla="*/ 133575 w 296333"/>
                <a:gd name="connsiteY80" fmla="*/ 259999 h 260117"/>
                <a:gd name="connsiteX81" fmla="*/ 133575 w 296333"/>
                <a:gd name="connsiteY81" fmla="*/ 259999 h 260117"/>
                <a:gd name="connsiteX82" fmla="*/ 70128 w 296333"/>
                <a:gd name="connsiteY82" fmla="*/ 259999 h 260117"/>
                <a:gd name="connsiteX83" fmla="*/ 33095 w 296333"/>
                <a:gd name="connsiteY83" fmla="*/ 196144 h 260117"/>
                <a:gd name="connsiteX84" fmla="*/ 40583 w 296333"/>
                <a:gd name="connsiteY84" fmla="*/ 195327 h 260117"/>
                <a:gd name="connsiteX85" fmla="*/ 40583 w 296333"/>
                <a:gd name="connsiteY85" fmla="*/ 195327 h 260117"/>
                <a:gd name="connsiteX86" fmla="*/ 47050 w 296333"/>
                <a:gd name="connsiteY86" fmla="*/ 203497 h 260117"/>
                <a:gd name="connsiteX87" fmla="*/ 71761 w 296333"/>
                <a:gd name="connsiteY87" fmla="*/ 192604 h 260117"/>
                <a:gd name="connsiteX88" fmla="*/ 71761 w 296333"/>
                <a:gd name="connsiteY88" fmla="*/ 192604 h 260117"/>
                <a:gd name="connsiteX89" fmla="*/ 70332 w 296333"/>
                <a:gd name="connsiteY89" fmla="*/ 182188 h 260117"/>
                <a:gd name="connsiteX90" fmla="*/ 83539 w 296333"/>
                <a:gd name="connsiteY90" fmla="*/ 168369 h 260117"/>
                <a:gd name="connsiteX91" fmla="*/ 83539 w 296333"/>
                <a:gd name="connsiteY91" fmla="*/ 168369 h 260117"/>
                <a:gd name="connsiteX92" fmla="*/ 93886 w 296333"/>
                <a:gd name="connsiteY92" fmla="*/ 169527 h 260117"/>
                <a:gd name="connsiteX93" fmla="*/ 103622 w 296333"/>
                <a:gd name="connsiteY93" fmla="*/ 144339 h 260117"/>
                <a:gd name="connsiteX94" fmla="*/ 103622 w 296333"/>
                <a:gd name="connsiteY94" fmla="*/ 144339 h 260117"/>
                <a:gd name="connsiteX95" fmla="*/ 95180 w 296333"/>
                <a:gd name="connsiteY95" fmla="*/ 138007 h 260117"/>
                <a:gd name="connsiteX96" fmla="*/ 95657 w 296333"/>
                <a:gd name="connsiteY96" fmla="*/ 130043 h 260117"/>
                <a:gd name="connsiteX97" fmla="*/ 94703 w 296333"/>
                <a:gd name="connsiteY97" fmla="*/ 118878 h 260117"/>
                <a:gd name="connsiteX98" fmla="*/ 94703 w 296333"/>
                <a:gd name="connsiteY98" fmla="*/ 118878 h 260117"/>
                <a:gd name="connsiteX99" fmla="*/ 102872 w 296333"/>
                <a:gd name="connsiteY99" fmla="*/ 112411 h 260117"/>
                <a:gd name="connsiteX100" fmla="*/ 91844 w 296333"/>
                <a:gd name="connsiteY100" fmla="*/ 87495 h 260117"/>
                <a:gd name="connsiteX101" fmla="*/ 91844 w 296333"/>
                <a:gd name="connsiteY101" fmla="*/ 87495 h 260117"/>
                <a:gd name="connsiteX102" fmla="*/ 81428 w 296333"/>
                <a:gd name="connsiteY102" fmla="*/ 88993 h 260117"/>
                <a:gd name="connsiteX103" fmla="*/ 67677 w 296333"/>
                <a:gd name="connsiteY103" fmla="*/ 75923 h 260117"/>
                <a:gd name="connsiteX104" fmla="*/ 67677 w 296333"/>
                <a:gd name="connsiteY104" fmla="*/ 75923 h 260117"/>
                <a:gd name="connsiteX105" fmla="*/ 68834 w 296333"/>
                <a:gd name="connsiteY105" fmla="*/ 65575 h 260117"/>
                <a:gd name="connsiteX106" fmla="*/ 43647 w 296333"/>
                <a:gd name="connsiteY106" fmla="*/ 55840 h 260117"/>
                <a:gd name="connsiteX107" fmla="*/ 43647 w 296333"/>
                <a:gd name="connsiteY107" fmla="*/ 55840 h 260117"/>
                <a:gd name="connsiteX108" fmla="*/ 37316 w 296333"/>
                <a:gd name="connsiteY108" fmla="*/ 64281 h 260117"/>
                <a:gd name="connsiteX109" fmla="*/ 33095 w 296333"/>
                <a:gd name="connsiteY109" fmla="*/ 63873 h 260117"/>
                <a:gd name="connsiteX110" fmla="*/ 33095 w 296333"/>
                <a:gd name="connsiteY110" fmla="*/ 63873 h 260117"/>
                <a:gd name="connsiteX111" fmla="*/ 70128 w 296333"/>
                <a:gd name="connsiteY111" fmla="*/ 18 h 260117"/>
                <a:gd name="connsiteX112" fmla="*/ 35001 w 296333"/>
                <a:gd name="connsiteY112" fmla="*/ 100770 h 260117"/>
                <a:gd name="connsiteX113" fmla="*/ 44940 w 296333"/>
                <a:gd name="connsiteY113" fmla="*/ 104650 h 260117"/>
                <a:gd name="connsiteX114" fmla="*/ 44940 w 296333"/>
                <a:gd name="connsiteY114" fmla="*/ 104650 h 260117"/>
                <a:gd name="connsiteX115" fmla="*/ 44463 w 296333"/>
                <a:gd name="connsiteY115" fmla="*/ 108735 h 260117"/>
                <a:gd name="connsiteX116" fmla="*/ 49909 w 296333"/>
                <a:gd name="connsiteY116" fmla="*/ 113908 h 260117"/>
                <a:gd name="connsiteX117" fmla="*/ 49909 w 296333"/>
                <a:gd name="connsiteY117" fmla="*/ 113908 h 260117"/>
                <a:gd name="connsiteX118" fmla="*/ 54062 w 296333"/>
                <a:gd name="connsiteY118" fmla="*/ 113296 h 260117"/>
                <a:gd name="connsiteX119" fmla="*/ 58419 w 296333"/>
                <a:gd name="connsiteY119" fmla="*/ 123099 h 260117"/>
                <a:gd name="connsiteX120" fmla="*/ 58419 w 296333"/>
                <a:gd name="connsiteY120" fmla="*/ 123099 h 260117"/>
                <a:gd name="connsiteX121" fmla="*/ 55152 w 296333"/>
                <a:gd name="connsiteY121" fmla="*/ 125686 h 260117"/>
                <a:gd name="connsiteX122" fmla="*/ 55559 w 296333"/>
                <a:gd name="connsiteY122" fmla="*/ 130110 h 260117"/>
                <a:gd name="connsiteX123" fmla="*/ 55356 w 296333"/>
                <a:gd name="connsiteY123" fmla="*/ 133242 h 260117"/>
                <a:gd name="connsiteX124" fmla="*/ 55356 w 296333"/>
                <a:gd name="connsiteY124" fmla="*/ 133242 h 260117"/>
                <a:gd name="connsiteX125" fmla="*/ 58691 w 296333"/>
                <a:gd name="connsiteY125" fmla="*/ 135760 h 260117"/>
                <a:gd name="connsiteX126" fmla="*/ 54811 w 296333"/>
                <a:gd name="connsiteY126" fmla="*/ 145700 h 260117"/>
                <a:gd name="connsiteX127" fmla="*/ 54811 w 296333"/>
                <a:gd name="connsiteY127" fmla="*/ 145700 h 260117"/>
                <a:gd name="connsiteX128" fmla="*/ 50726 w 296333"/>
                <a:gd name="connsiteY128" fmla="*/ 145224 h 260117"/>
                <a:gd name="connsiteX129" fmla="*/ 45553 w 296333"/>
                <a:gd name="connsiteY129" fmla="*/ 150669 h 260117"/>
                <a:gd name="connsiteX130" fmla="*/ 45553 w 296333"/>
                <a:gd name="connsiteY130" fmla="*/ 150669 h 260117"/>
                <a:gd name="connsiteX131" fmla="*/ 46165 w 296333"/>
                <a:gd name="connsiteY131" fmla="*/ 154822 h 260117"/>
                <a:gd name="connsiteX132" fmla="*/ 36362 w 296333"/>
                <a:gd name="connsiteY132" fmla="*/ 159111 h 260117"/>
                <a:gd name="connsiteX133" fmla="*/ 36362 w 296333"/>
                <a:gd name="connsiteY133" fmla="*/ 159111 h 260117"/>
                <a:gd name="connsiteX134" fmla="*/ 33776 w 296333"/>
                <a:gd name="connsiteY134" fmla="*/ 155843 h 260117"/>
                <a:gd name="connsiteX135" fmla="*/ 29351 w 296333"/>
                <a:gd name="connsiteY135" fmla="*/ 156252 h 260117"/>
                <a:gd name="connsiteX136" fmla="*/ 26219 w 296333"/>
                <a:gd name="connsiteY136" fmla="*/ 156048 h 260117"/>
                <a:gd name="connsiteX137" fmla="*/ 26219 w 296333"/>
                <a:gd name="connsiteY137" fmla="*/ 156048 h 260117"/>
                <a:gd name="connsiteX138" fmla="*/ 23700 w 296333"/>
                <a:gd name="connsiteY138" fmla="*/ 159383 h 260117"/>
                <a:gd name="connsiteX139" fmla="*/ 13761 w 296333"/>
                <a:gd name="connsiteY139" fmla="*/ 155503 h 260117"/>
                <a:gd name="connsiteX140" fmla="*/ 13761 w 296333"/>
                <a:gd name="connsiteY140" fmla="*/ 155503 h 260117"/>
                <a:gd name="connsiteX141" fmla="*/ 14238 w 296333"/>
                <a:gd name="connsiteY141" fmla="*/ 151419 h 260117"/>
                <a:gd name="connsiteX142" fmla="*/ 8792 w 296333"/>
                <a:gd name="connsiteY142" fmla="*/ 146245 h 260117"/>
                <a:gd name="connsiteX143" fmla="*/ 8792 w 296333"/>
                <a:gd name="connsiteY143" fmla="*/ 146245 h 260117"/>
                <a:gd name="connsiteX144" fmla="*/ 4639 w 296333"/>
                <a:gd name="connsiteY144" fmla="*/ 146857 h 260117"/>
                <a:gd name="connsiteX145" fmla="*/ 282 w 296333"/>
                <a:gd name="connsiteY145" fmla="*/ 136986 h 260117"/>
                <a:gd name="connsiteX146" fmla="*/ 282 w 296333"/>
                <a:gd name="connsiteY146" fmla="*/ 136986 h 260117"/>
                <a:gd name="connsiteX147" fmla="*/ 3550 w 296333"/>
                <a:gd name="connsiteY147" fmla="*/ 134399 h 260117"/>
                <a:gd name="connsiteX148" fmla="*/ 3142 w 296333"/>
                <a:gd name="connsiteY148" fmla="*/ 130043 h 260117"/>
                <a:gd name="connsiteX149" fmla="*/ 3346 w 296333"/>
                <a:gd name="connsiteY149" fmla="*/ 126911 h 260117"/>
                <a:gd name="connsiteX150" fmla="*/ 3346 w 296333"/>
                <a:gd name="connsiteY150" fmla="*/ 126911 h 260117"/>
                <a:gd name="connsiteX151" fmla="*/ 10 w 296333"/>
                <a:gd name="connsiteY151" fmla="*/ 124392 h 260117"/>
                <a:gd name="connsiteX152" fmla="*/ 3890 w 296333"/>
                <a:gd name="connsiteY152" fmla="*/ 114453 h 260117"/>
                <a:gd name="connsiteX153" fmla="*/ 3890 w 296333"/>
                <a:gd name="connsiteY153" fmla="*/ 114453 h 260117"/>
                <a:gd name="connsiteX154" fmla="*/ 7975 w 296333"/>
                <a:gd name="connsiteY154" fmla="*/ 114929 h 260117"/>
                <a:gd name="connsiteX155" fmla="*/ 13149 w 296333"/>
                <a:gd name="connsiteY155" fmla="*/ 109484 h 260117"/>
                <a:gd name="connsiteX156" fmla="*/ 13149 w 296333"/>
                <a:gd name="connsiteY156" fmla="*/ 109484 h 260117"/>
                <a:gd name="connsiteX157" fmla="*/ 12536 w 296333"/>
                <a:gd name="connsiteY157" fmla="*/ 105331 h 260117"/>
                <a:gd name="connsiteX158" fmla="*/ 22339 w 296333"/>
                <a:gd name="connsiteY158" fmla="*/ 101042 h 260117"/>
                <a:gd name="connsiteX159" fmla="*/ 22339 w 296333"/>
                <a:gd name="connsiteY159" fmla="*/ 101042 h 260117"/>
                <a:gd name="connsiteX160" fmla="*/ 24926 w 296333"/>
                <a:gd name="connsiteY160" fmla="*/ 104310 h 260117"/>
                <a:gd name="connsiteX161" fmla="*/ 29351 w 296333"/>
                <a:gd name="connsiteY161" fmla="*/ 103901 h 260117"/>
                <a:gd name="connsiteX162" fmla="*/ 32482 w 296333"/>
                <a:gd name="connsiteY162" fmla="*/ 104106 h 260117"/>
                <a:gd name="connsiteX163" fmla="*/ 32482 w 296333"/>
                <a:gd name="connsiteY163" fmla="*/ 104106 h 260117"/>
                <a:gd name="connsiteX164" fmla="*/ 157061 w 296333"/>
                <a:gd name="connsiteY164" fmla="*/ 81981 h 260117"/>
                <a:gd name="connsiteX165" fmla="*/ 153793 w 296333"/>
                <a:gd name="connsiteY165" fmla="*/ 86270 h 260117"/>
                <a:gd name="connsiteX166" fmla="*/ 149708 w 296333"/>
                <a:gd name="connsiteY166" fmla="*/ 85997 h 260117"/>
                <a:gd name="connsiteX167" fmla="*/ 143990 w 296333"/>
                <a:gd name="connsiteY167" fmla="*/ 86474 h 260117"/>
                <a:gd name="connsiteX168" fmla="*/ 143990 w 296333"/>
                <a:gd name="connsiteY168" fmla="*/ 86474 h 260117"/>
                <a:gd name="connsiteX169" fmla="*/ 140655 w 296333"/>
                <a:gd name="connsiteY169" fmla="*/ 82321 h 260117"/>
                <a:gd name="connsiteX170" fmla="*/ 127992 w 296333"/>
                <a:gd name="connsiteY170" fmla="*/ 87904 h 260117"/>
                <a:gd name="connsiteX171" fmla="*/ 127992 w 296333"/>
                <a:gd name="connsiteY171" fmla="*/ 87904 h 260117"/>
                <a:gd name="connsiteX172" fmla="*/ 128741 w 296333"/>
                <a:gd name="connsiteY172" fmla="*/ 93282 h 260117"/>
                <a:gd name="connsiteX173" fmla="*/ 122002 w 296333"/>
                <a:gd name="connsiteY173" fmla="*/ 100362 h 260117"/>
                <a:gd name="connsiteX174" fmla="*/ 122002 w 296333"/>
                <a:gd name="connsiteY174" fmla="*/ 100362 h 260117"/>
                <a:gd name="connsiteX175" fmla="*/ 116692 w 296333"/>
                <a:gd name="connsiteY175" fmla="*/ 99749 h 260117"/>
                <a:gd name="connsiteX176" fmla="*/ 111654 w 296333"/>
                <a:gd name="connsiteY176" fmla="*/ 112683 h 260117"/>
                <a:gd name="connsiteX177" fmla="*/ 111654 w 296333"/>
                <a:gd name="connsiteY177" fmla="*/ 112683 h 260117"/>
                <a:gd name="connsiteX178" fmla="*/ 115943 w 296333"/>
                <a:gd name="connsiteY178" fmla="*/ 115951 h 260117"/>
                <a:gd name="connsiteX179" fmla="*/ 115671 w 296333"/>
                <a:gd name="connsiteY179" fmla="*/ 120036 h 260117"/>
                <a:gd name="connsiteX180" fmla="*/ 116147 w 296333"/>
                <a:gd name="connsiteY180" fmla="*/ 125686 h 260117"/>
                <a:gd name="connsiteX181" fmla="*/ 116147 w 296333"/>
                <a:gd name="connsiteY181" fmla="*/ 125686 h 260117"/>
                <a:gd name="connsiteX182" fmla="*/ 111994 w 296333"/>
                <a:gd name="connsiteY182" fmla="*/ 129022 h 260117"/>
                <a:gd name="connsiteX183" fmla="*/ 117577 w 296333"/>
                <a:gd name="connsiteY183" fmla="*/ 141819 h 260117"/>
                <a:gd name="connsiteX184" fmla="*/ 117577 w 296333"/>
                <a:gd name="connsiteY184" fmla="*/ 141819 h 260117"/>
                <a:gd name="connsiteX185" fmla="*/ 122955 w 296333"/>
                <a:gd name="connsiteY185" fmla="*/ 141071 h 260117"/>
                <a:gd name="connsiteX186" fmla="*/ 130103 w 296333"/>
                <a:gd name="connsiteY186" fmla="*/ 147742 h 260117"/>
                <a:gd name="connsiteX187" fmla="*/ 130103 w 296333"/>
                <a:gd name="connsiteY187" fmla="*/ 147742 h 260117"/>
                <a:gd name="connsiteX188" fmla="*/ 129490 w 296333"/>
                <a:gd name="connsiteY188" fmla="*/ 153052 h 260117"/>
                <a:gd name="connsiteX189" fmla="*/ 142425 w 296333"/>
                <a:gd name="connsiteY189" fmla="*/ 158090 h 260117"/>
                <a:gd name="connsiteX190" fmla="*/ 142425 w 296333"/>
                <a:gd name="connsiteY190" fmla="*/ 158090 h 260117"/>
                <a:gd name="connsiteX191" fmla="*/ 145692 w 296333"/>
                <a:gd name="connsiteY191" fmla="*/ 153801 h 260117"/>
                <a:gd name="connsiteX192" fmla="*/ 149777 w 296333"/>
                <a:gd name="connsiteY192" fmla="*/ 154073 h 260117"/>
                <a:gd name="connsiteX193" fmla="*/ 155495 w 296333"/>
                <a:gd name="connsiteY193" fmla="*/ 153597 h 260117"/>
                <a:gd name="connsiteX194" fmla="*/ 155495 w 296333"/>
                <a:gd name="connsiteY194" fmla="*/ 153597 h 260117"/>
                <a:gd name="connsiteX195" fmla="*/ 158830 w 296333"/>
                <a:gd name="connsiteY195" fmla="*/ 157749 h 260117"/>
                <a:gd name="connsiteX196" fmla="*/ 171493 w 296333"/>
                <a:gd name="connsiteY196" fmla="*/ 152167 h 260117"/>
                <a:gd name="connsiteX197" fmla="*/ 171493 w 296333"/>
                <a:gd name="connsiteY197" fmla="*/ 152167 h 260117"/>
                <a:gd name="connsiteX198" fmla="*/ 170743 w 296333"/>
                <a:gd name="connsiteY198" fmla="*/ 146789 h 260117"/>
                <a:gd name="connsiteX199" fmla="*/ 177483 w 296333"/>
                <a:gd name="connsiteY199" fmla="*/ 139710 h 260117"/>
                <a:gd name="connsiteX200" fmla="*/ 177483 w 296333"/>
                <a:gd name="connsiteY200" fmla="*/ 139710 h 260117"/>
                <a:gd name="connsiteX201" fmla="*/ 182793 w 296333"/>
                <a:gd name="connsiteY201" fmla="*/ 140322 h 260117"/>
                <a:gd name="connsiteX202" fmla="*/ 187831 w 296333"/>
                <a:gd name="connsiteY202" fmla="*/ 127388 h 260117"/>
                <a:gd name="connsiteX203" fmla="*/ 187831 w 296333"/>
                <a:gd name="connsiteY203" fmla="*/ 127388 h 260117"/>
                <a:gd name="connsiteX204" fmla="*/ 183542 w 296333"/>
                <a:gd name="connsiteY204" fmla="*/ 124120 h 260117"/>
                <a:gd name="connsiteX205" fmla="*/ 183815 w 296333"/>
                <a:gd name="connsiteY205" fmla="*/ 120036 h 260117"/>
                <a:gd name="connsiteX206" fmla="*/ 183338 w 296333"/>
                <a:gd name="connsiteY206" fmla="*/ 114317 h 260117"/>
                <a:gd name="connsiteX207" fmla="*/ 183338 w 296333"/>
                <a:gd name="connsiteY207" fmla="*/ 114317 h 260117"/>
                <a:gd name="connsiteX208" fmla="*/ 187490 w 296333"/>
                <a:gd name="connsiteY208" fmla="*/ 110981 h 260117"/>
                <a:gd name="connsiteX209" fmla="*/ 181840 w 296333"/>
                <a:gd name="connsiteY209" fmla="*/ 98251 h 260117"/>
                <a:gd name="connsiteX210" fmla="*/ 181840 w 296333"/>
                <a:gd name="connsiteY210" fmla="*/ 98251 h 260117"/>
                <a:gd name="connsiteX211" fmla="*/ 176462 w 296333"/>
                <a:gd name="connsiteY211" fmla="*/ 99000 h 260117"/>
                <a:gd name="connsiteX212" fmla="*/ 169382 w 296333"/>
                <a:gd name="connsiteY212" fmla="*/ 92328 h 260117"/>
                <a:gd name="connsiteX213" fmla="*/ 169382 w 296333"/>
                <a:gd name="connsiteY213" fmla="*/ 92328 h 260117"/>
                <a:gd name="connsiteX214" fmla="*/ 169995 w 296333"/>
                <a:gd name="connsiteY214" fmla="*/ 87019 h 260117"/>
                <a:gd name="connsiteX215" fmla="*/ 157061 w 296333"/>
                <a:gd name="connsiteY215" fmla="*/ 81981 h 260117"/>
                <a:gd name="connsiteX216" fmla="*/ 152635 w 296333"/>
                <a:gd name="connsiteY216" fmla="*/ 105127 h 260117"/>
                <a:gd name="connsiteX217" fmla="*/ 157742 w 296333"/>
                <a:gd name="connsiteY217" fmla="*/ 107101 h 260117"/>
                <a:gd name="connsiteX218" fmla="*/ 157742 w 296333"/>
                <a:gd name="connsiteY218" fmla="*/ 107101 h 260117"/>
                <a:gd name="connsiteX219" fmla="*/ 157469 w 296333"/>
                <a:gd name="connsiteY219" fmla="*/ 109211 h 260117"/>
                <a:gd name="connsiteX220" fmla="*/ 160260 w 296333"/>
                <a:gd name="connsiteY220" fmla="*/ 111866 h 260117"/>
                <a:gd name="connsiteX221" fmla="*/ 160260 w 296333"/>
                <a:gd name="connsiteY221" fmla="*/ 111866 h 260117"/>
                <a:gd name="connsiteX222" fmla="*/ 162371 w 296333"/>
                <a:gd name="connsiteY222" fmla="*/ 111594 h 260117"/>
                <a:gd name="connsiteX223" fmla="*/ 164617 w 296333"/>
                <a:gd name="connsiteY223" fmla="*/ 116631 h 260117"/>
                <a:gd name="connsiteX224" fmla="*/ 164617 w 296333"/>
                <a:gd name="connsiteY224" fmla="*/ 116631 h 260117"/>
                <a:gd name="connsiteX225" fmla="*/ 162983 w 296333"/>
                <a:gd name="connsiteY225" fmla="*/ 117925 h 260117"/>
                <a:gd name="connsiteX226" fmla="*/ 163187 w 296333"/>
                <a:gd name="connsiteY226" fmla="*/ 120172 h 260117"/>
                <a:gd name="connsiteX227" fmla="*/ 163051 w 296333"/>
                <a:gd name="connsiteY227" fmla="*/ 121805 h 260117"/>
                <a:gd name="connsiteX228" fmla="*/ 163051 w 296333"/>
                <a:gd name="connsiteY228" fmla="*/ 121805 h 260117"/>
                <a:gd name="connsiteX229" fmla="*/ 164753 w 296333"/>
                <a:gd name="connsiteY229" fmla="*/ 123099 h 260117"/>
                <a:gd name="connsiteX230" fmla="*/ 162779 w 296333"/>
                <a:gd name="connsiteY230" fmla="*/ 128204 h 260117"/>
                <a:gd name="connsiteX231" fmla="*/ 162779 w 296333"/>
                <a:gd name="connsiteY231" fmla="*/ 128204 h 260117"/>
                <a:gd name="connsiteX232" fmla="*/ 160669 w 296333"/>
                <a:gd name="connsiteY232" fmla="*/ 127932 h 260117"/>
                <a:gd name="connsiteX233" fmla="*/ 158013 w 296333"/>
                <a:gd name="connsiteY233" fmla="*/ 130724 h 260117"/>
                <a:gd name="connsiteX234" fmla="*/ 158013 w 296333"/>
                <a:gd name="connsiteY234" fmla="*/ 130724 h 260117"/>
                <a:gd name="connsiteX235" fmla="*/ 158286 w 296333"/>
                <a:gd name="connsiteY235" fmla="*/ 132833 h 260117"/>
                <a:gd name="connsiteX236" fmla="*/ 153248 w 296333"/>
                <a:gd name="connsiteY236" fmla="*/ 135012 h 260117"/>
                <a:gd name="connsiteX237" fmla="*/ 153248 w 296333"/>
                <a:gd name="connsiteY237" fmla="*/ 135012 h 260117"/>
                <a:gd name="connsiteX238" fmla="*/ 151955 w 296333"/>
                <a:gd name="connsiteY238" fmla="*/ 133378 h 260117"/>
                <a:gd name="connsiteX239" fmla="*/ 149708 w 296333"/>
                <a:gd name="connsiteY239" fmla="*/ 133582 h 260117"/>
                <a:gd name="connsiteX240" fmla="*/ 148075 w 296333"/>
                <a:gd name="connsiteY240" fmla="*/ 133446 h 260117"/>
                <a:gd name="connsiteX241" fmla="*/ 148075 w 296333"/>
                <a:gd name="connsiteY241" fmla="*/ 133446 h 260117"/>
                <a:gd name="connsiteX242" fmla="*/ 146781 w 296333"/>
                <a:gd name="connsiteY242" fmla="*/ 135148 h 260117"/>
                <a:gd name="connsiteX243" fmla="*/ 141676 w 296333"/>
                <a:gd name="connsiteY243" fmla="*/ 133174 h 260117"/>
                <a:gd name="connsiteX244" fmla="*/ 141676 w 296333"/>
                <a:gd name="connsiteY244" fmla="*/ 133174 h 260117"/>
                <a:gd name="connsiteX245" fmla="*/ 141947 w 296333"/>
                <a:gd name="connsiteY245" fmla="*/ 131064 h 260117"/>
                <a:gd name="connsiteX246" fmla="*/ 139157 w 296333"/>
                <a:gd name="connsiteY246" fmla="*/ 128409 h 260117"/>
                <a:gd name="connsiteX247" fmla="*/ 139157 w 296333"/>
                <a:gd name="connsiteY247" fmla="*/ 128409 h 260117"/>
                <a:gd name="connsiteX248" fmla="*/ 137047 w 296333"/>
                <a:gd name="connsiteY248" fmla="*/ 128681 h 260117"/>
                <a:gd name="connsiteX249" fmla="*/ 134800 w 296333"/>
                <a:gd name="connsiteY249" fmla="*/ 123644 h 260117"/>
                <a:gd name="connsiteX250" fmla="*/ 134800 w 296333"/>
                <a:gd name="connsiteY250" fmla="*/ 123644 h 260117"/>
                <a:gd name="connsiteX251" fmla="*/ 136433 w 296333"/>
                <a:gd name="connsiteY251" fmla="*/ 122350 h 260117"/>
                <a:gd name="connsiteX252" fmla="*/ 136230 w 296333"/>
                <a:gd name="connsiteY252" fmla="*/ 120103 h 260117"/>
                <a:gd name="connsiteX253" fmla="*/ 136366 w 296333"/>
                <a:gd name="connsiteY253" fmla="*/ 118470 h 260117"/>
                <a:gd name="connsiteX254" fmla="*/ 136366 w 296333"/>
                <a:gd name="connsiteY254" fmla="*/ 118470 h 260117"/>
                <a:gd name="connsiteX255" fmla="*/ 134664 w 296333"/>
                <a:gd name="connsiteY255" fmla="*/ 117176 h 260117"/>
                <a:gd name="connsiteX256" fmla="*/ 136638 w 296333"/>
                <a:gd name="connsiteY256" fmla="*/ 112071 h 260117"/>
                <a:gd name="connsiteX257" fmla="*/ 136638 w 296333"/>
                <a:gd name="connsiteY257" fmla="*/ 112071 h 260117"/>
                <a:gd name="connsiteX258" fmla="*/ 138748 w 296333"/>
                <a:gd name="connsiteY258" fmla="*/ 112343 h 260117"/>
                <a:gd name="connsiteX259" fmla="*/ 141403 w 296333"/>
                <a:gd name="connsiteY259" fmla="*/ 109552 h 260117"/>
                <a:gd name="connsiteX260" fmla="*/ 141403 w 296333"/>
                <a:gd name="connsiteY260" fmla="*/ 109552 h 260117"/>
                <a:gd name="connsiteX261" fmla="*/ 141131 w 296333"/>
                <a:gd name="connsiteY261" fmla="*/ 107442 h 260117"/>
                <a:gd name="connsiteX262" fmla="*/ 146169 w 296333"/>
                <a:gd name="connsiteY262" fmla="*/ 105263 h 260117"/>
                <a:gd name="connsiteX263" fmla="*/ 146169 w 296333"/>
                <a:gd name="connsiteY263" fmla="*/ 105263 h 260117"/>
                <a:gd name="connsiteX264" fmla="*/ 147462 w 296333"/>
                <a:gd name="connsiteY264" fmla="*/ 106897 h 260117"/>
                <a:gd name="connsiteX265" fmla="*/ 149708 w 296333"/>
                <a:gd name="connsiteY265" fmla="*/ 106693 h 260117"/>
                <a:gd name="connsiteX266" fmla="*/ 151342 w 296333"/>
                <a:gd name="connsiteY266" fmla="*/ 106829 h 260117"/>
                <a:gd name="connsiteX267" fmla="*/ 151342 w 296333"/>
                <a:gd name="connsiteY267" fmla="*/ 106829 h 260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Lst>
              <a:rect l="l" t="t" r="r" b="b"/>
              <a:pathLst>
                <a:path w="296333" h="260117">
                  <a:moveTo>
                    <a:pt x="208934" y="201590"/>
                  </a:moveTo>
                  <a:cubicBezTo>
                    <a:pt x="212474" y="202271"/>
                    <a:pt x="215878" y="203633"/>
                    <a:pt x="218873" y="205470"/>
                  </a:cubicBezTo>
                  <a:lnTo>
                    <a:pt x="218873" y="205470"/>
                  </a:lnTo>
                  <a:lnTo>
                    <a:pt x="218397" y="209554"/>
                  </a:lnTo>
                  <a:cubicBezTo>
                    <a:pt x="220439" y="211053"/>
                    <a:pt x="222277" y="212755"/>
                    <a:pt x="223842" y="214728"/>
                  </a:cubicBezTo>
                  <a:lnTo>
                    <a:pt x="223842" y="214728"/>
                  </a:lnTo>
                  <a:lnTo>
                    <a:pt x="227995" y="214116"/>
                  </a:lnTo>
                  <a:cubicBezTo>
                    <a:pt x="230037" y="217043"/>
                    <a:pt x="231467" y="220379"/>
                    <a:pt x="232352" y="223919"/>
                  </a:cubicBezTo>
                  <a:lnTo>
                    <a:pt x="232352" y="223919"/>
                  </a:lnTo>
                  <a:lnTo>
                    <a:pt x="229085" y="226506"/>
                  </a:lnTo>
                  <a:cubicBezTo>
                    <a:pt x="229357" y="227935"/>
                    <a:pt x="229493" y="229433"/>
                    <a:pt x="229493" y="230930"/>
                  </a:cubicBezTo>
                  <a:cubicBezTo>
                    <a:pt x="229493" y="232020"/>
                    <a:pt x="229426" y="233041"/>
                    <a:pt x="229289" y="234062"/>
                  </a:cubicBezTo>
                  <a:lnTo>
                    <a:pt x="229289" y="234062"/>
                  </a:lnTo>
                  <a:lnTo>
                    <a:pt x="232624" y="236581"/>
                  </a:lnTo>
                  <a:cubicBezTo>
                    <a:pt x="231943" y="240121"/>
                    <a:pt x="230582" y="243524"/>
                    <a:pt x="228744" y="246520"/>
                  </a:cubicBezTo>
                  <a:lnTo>
                    <a:pt x="228744" y="246520"/>
                  </a:lnTo>
                  <a:lnTo>
                    <a:pt x="224660" y="246044"/>
                  </a:lnTo>
                  <a:cubicBezTo>
                    <a:pt x="223230" y="248086"/>
                    <a:pt x="221460" y="249923"/>
                    <a:pt x="219486" y="251489"/>
                  </a:cubicBezTo>
                  <a:lnTo>
                    <a:pt x="219486" y="251489"/>
                  </a:lnTo>
                  <a:lnTo>
                    <a:pt x="220099" y="255642"/>
                  </a:lnTo>
                  <a:cubicBezTo>
                    <a:pt x="217171" y="257617"/>
                    <a:pt x="213835" y="259114"/>
                    <a:pt x="210296" y="259931"/>
                  </a:cubicBezTo>
                  <a:lnTo>
                    <a:pt x="210296" y="259931"/>
                  </a:lnTo>
                  <a:lnTo>
                    <a:pt x="207709" y="256663"/>
                  </a:lnTo>
                  <a:cubicBezTo>
                    <a:pt x="206279" y="256936"/>
                    <a:pt x="204782" y="257072"/>
                    <a:pt x="203284" y="257072"/>
                  </a:cubicBezTo>
                  <a:cubicBezTo>
                    <a:pt x="202195" y="257072"/>
                    <a:pt x="201174" y="257004"/>
                    <a:pt x="200153" y="256867"/>
                  </a:cubicBezTo>
                  <a:lnTo>
                    <a:pt x="200153" y="256867"/>
                  </a:lnTo>
                  <a:lnTo>
                    <a:pt x="197633" y="260135"/>
                  </a:lnTo>
                  <a:lnTo>
                    <a:pt x="197361" y="260135"/>
                  </a:lnTo>
                  <a:cubicBezTo>
                    <a:pt x="193889" y="259454"/>
                    <a:pt x="190622" y="258093"/>
                    <a:pt x="187695" y="256323"/>
                  </a:cubicBezTo>
                  <a:lnTo>
                    <a:pt x="187695" y="256323"/>
                  </a:lnTo>
                  <a:lnTo>
                    <a:pt x="188171" y="252238"/>
                  </a:lnTo>
                  <a:cubicBezTo>
                    <a:pt x="186129" y="250809"/>
                    <a:pt x="184291" y="249038"/>
                    <a:pt x="182725" y="247065"/>
                  </a:cubicBezTo>
                  <a:lnTo>
                    <a:pt x="182725" y="247065"/>
                  </a:lnTo>
                  <a:lnTo>
                    <a:pt x="178573" y="247677"/>
                  </a:lnTo>
                  <a:cubicBezTo>
                    <a:pt x="176530" y="244682"/>
                    <a:pt x="175032" y="241415"/>
                    <a:pt x="174215" y="237807"/>
                  </a:cubicBezTo>
                  <a:lnTo>
                    <a:pt x="174215" y="237807"/>
                  </a:lnTo>
                  <a:lnTo>
                    <a:pt x="177483" y="235220"/>
                  </a:lnTo>
                  <a:cubicBezTo>
                    <a:pt x="177211" y="233790"/>
                    <a:pt x="177075" y="232360"/>
                    <a:pt x="177075" y="230863"/>
                  </a:cubicBezTo>
                  <a:cubicBezTo>
                    <a:pt x="177075" y="229773"/>
                    <a:pt x="177142" y="228752"/>
                    <a:pt x="177279" y="227731"/>
                  </a:cubicBezTo>
                  <a:lnTo>
                    <a:pt x="177279" y="227731"/>
                  </a:lnTo>
                  <a:lnTo>
                    <a:pt x="173944" y="225213"/>
                  </a:lnTo>
                  <a:cubicBezTo>
                    <a:pt x="174624" y="221672"/>
                    <a:pt x="175986" y="218269"/>
                    <a:pt x="177823" y="215273"/>
                  </a:cubicBezTo>
                  <a:lnTo>
                    <a:pt x="177823" y="215273"/>
                  </a:lnTo>
                  <a:lnTo>
                    <a:pt x="181909" y="215750"/>
                  </a:lnTo>
                  <a:cubicBezTo>
                    <a:pt x="183338" y="213707"/>
                    <a:pt x="185108" y="211869"/>
                    <a:pt x="187082" y="210304"/>
                  </a:cubicBezTo>
                  <a:lnTo>
                    <a:pt x="187082" y="210304"/>
                  </a:lnTo>
                  <a:lnTo>
                    <a:pt x="186469" y="206151"/>
                  </a:lnTo>
                  <a:cubicBezTo>
                    <a:pt x="189396" y="204177"/>
                    <a:pt x="192732" y="202679"/>
                    <a:pt x="196272" y="201862"/>
                  </a:cubicBezTo>
                  <a:lnTo>
                    <a:pt x="196272" y="201862"/>
                  </a:lnTo>
                  <a:lnTo>
                    <a:pt x="198859" y="205130"/>
                  </a:lnTo>
                  <a:cubicBezTo>
                    <a:pt x="200289" y="204858"/>
                    <a:pt x="201786" y="204721"/>
                    <a:pt x="203284" y="204721"/>
                  </a:cubicBezTo>
                  <a:cubicBezTo>
                    <a:pt x="204373" y="204721"/>
                    <a:pt x="205394" y="204789"/>
                    <a:pt x="206415" y="204925"/>
                  </a:cubicBezTo>
                  <a:lnTo>
                    <a:pt x="206415" y="204925"/>
                  </a:lnTo>
                  <a:close/>
                  <a:moveTo>
                    <a:pt x="221052" y="18"/>
                  </a:moveTo>
                  <a:lnTo>
                    <a:pt x="296344" y="130043"/>
                  </a:lnTo>
                  <a:lnTo>
                    <a:pt x="262305" y="188723"/>
                  </a:lnTo>
                  <a:lnTo>
                    <a:pt x="255158" y="189745"/>
                  </a:lnTo>
                  <a:cubicBezTo>
                    <a:pt x="251210" y="184775"/>
                    <a:pt x="246580" y="180351"/>
                    <a:pt x="241406" y="176674"/>
                  </a:cubicBezTo>
                  <a:lnTo>
                    <a:pt x="241406" y="176674"/>
                  </a:lnTo>
                  <a:lnTo>
                    <a:pt x="242564" y="166327"/>
                  </a:lnTo>
                  <a:cubicBezTo>
                    <a:pt x="234939" y="161698"/>
                    <a:pt x="226429" y="158362"/>
                    <a:pt x="217376" y="156592"/>
                  </a:cubicBezTo>
                  <a:lnTo>
                    <a:pt x="217376" y="156592"/>
                  </a:lnTo>
                  <a:lnTo>
                    <a:pt x="211045" y="165034"/>
                  </a:lnTo>
                  <a:cubicBezTo>
                    <a:pt x="208390" y="164761"/>
                    <a:pt x="205734" y="164556"/>
                    <a:pt x="203080" y="164556"/>
                  </a:cubicBezTo>
                  <a:cubicBezTo>
                    <a:pt x="199268" y="164556"/>
                    <a:pt x="195524" y="164897"/>
                    <a:pt x="191916" y="165510"/>
                  </a:cubicBezTo>
                  <a:lnTo>
                    <a:pt x="191916" y="165510"/>
                  </a:lnTo>
                  <a:lnTo>
                    <a:pt x="185448" y="157341"/>
                  </a:lnTo>
                  <a:cubicBezTo>
                    <a:pt x="176530" y="159451"/>
                    <a:pt x="168157" y="163195"/>
                    <a:pt x="160736" y="168233"/>
                  </a:cubicBezTo>
                  <a:lnTo>
                    <a:pt x="160736" y="168233"/>
                  </a:lnTo>
                  <a:lnTo>
                    <a:pt x="162235" y="178649"/>
                  </a:lnTo>
                  <a:cubicBezTo>
                    <a:pt x="157197" y="182665"/>
                    <a:pt x="152704" y="187295"/>
                    <a:pt x="149027" y="192536"/>
                  </a:cubicBezTo>
                  <a:lnTo>
                    <a:pt x="149027" y="192536"/>
                  </a:lnTo>
                  <a:lnTo>
                    <a:pt x="138680" y="191379"/>
                  </a:lnTo>
                  <a:cubicBezTo>
                    <a:pt x="134051" y="199004"/>
                    <a:pt x="130647" y="207445"/>
                    <a:pt x="128946" y="216567"/>
                  </a:cubicBezTo>
                  <a:lnTo>
                    <a:pt x="128946" y="216567"/>
                  </a:lnTo>
                  <a:lnTo>
                    <a:pt x="137387" y="222898"/>
                  </a:lnTo>
                  <a:cubicBezTo>
                    <a:pt x="137114" y="225553"/>
                    <a:pt x="136911" y="228207"/>
                    <a:pt x="136911" y="230863"/>
                  </a:cubicBezTo>
                  <a:cubicBezTo>
                    <a:pt x="136911" y="234607"/>
                    <a:pt x="137251" y="238283"/>
                    <a:pt x="137863" y="241891"/>
                  </a:cubicBezTo>
                  <a:lnTo>
                    <a:pt x="137863" y="241891"/>
                  </a:lnTo>
                  <a:lnTo>
                    <a:pt x="129694" y="248154"/>
                  </a:lnTo>
                  <a:cubicBezTo>
                    <a:pt x="130647" y="252238"/>
                    <a:pt x="132009" y="256187"/>
                    <a:pt x="133575" y="259999"/>
                  </a:cubicBezTo>
                  <a:lnTo>
                    <a:pt x="133575" y="259999"/>
                  </a:lnTo>
                  <a:lnTo>
                    <a:pt x="70128" y="259999"/>
                  </a:lnTo>
                  <a:lnTo>
                    <a:pt x="33095" y="196144"/>
                  </a:lnTo>
                  <a:cubicBezTo>
                    <a:pt x="35614" y="196008"/>
                    <a:pt x="38132" y="195736"/>
                    <a:pt x="40583" y="195327"/>
                  </a:cubicBezTo>
                  <a:lnTo>
                    <a:pt x="40583" y="195327"/>
                  </a:lnTo>
                  <a:lnTo>
                    <a:pt x="47050" y="203497"/>
                  </a:lnTo>
                  <a:cubicBezTo>
                    <a:pt x="55968" y="201386"/>
                    <a:pt x="64341" y="197642"/>
                    <a:pt x="71761" y="192604"/>
                  </a:cubicBezTo>
                  <a:lnTo>
                    <a:pt x="71761" y="192604"/>
                  </a:lnTo>
                  <a:lnTo>
                    <a:pt x="70332" y="182188"/>
                  </a:lnTo>
                  <a:cubicBezTo>
                    <a:pt x="75370" y="178240"/>
                    <a:pt x="79862" y="173611"/>
                    <a:pt x="83539" y="168369"/>
                  </a:cubicBezTo>
                  <a:lnTo>
                    <a:pt x="83539" y="168369"/>
                  </a:lnTo>
                  <a:lnTo>
                    <a:pt x="93886" y="169527"/>
                  </a:lnTo>
                  <a:cubicBezTo>
                    <a:pt x="98515" y="161902"/>
                    <a:pt x="101851" y="153392"/>
                    <a:pt x="103622" y="144339"/>
                  </a:cubicBezTo>
                  <a:lnTo>
                    <a:pt x="103622" y="144339"/>
                  </a:lnTo>
                  <a:lnTo>
                    <a:pt x="95180" y="138007"/>
                  </a:lnTo>
                  <a:cubicBezTo>
                    <a:pt x="95452" y="135353"/>
                    <a:pt x="95657" y="132766"/>
                    <a:pt x="95657" y="130043"/>
                  </a:cubicBezTo>
                  <a:cubicBezTo>
                    <a:pt x="95657" y="126231"/>
                    <a:pt x="95316" y="122486"/>
                    <a:pt x="94703" y="118878"/>
                  </a:cubicBezTo>
                  <a:lnTo>
                    <a:pt x="94703" y="118878"/>
                  </a:lnTo>
                  <a:lnTo>
                    <a:pt x="102872" y="112411"/>
                  </a:lnTo>
                  <a:cubicBezTo>
                    <a:pt x="100694" y="103356"/>
                    <a:pt x="96949" y="94984"/>
                    <a:pt x="91844" y="87495"/>
                  </a:cubicBezTo>
                  <a:lnTo>
                    <a:pt x="91844" y="87495"/>
                  </a:lnTo>
                  <a:lnTo>
                    <a:pt x="81428" y="88993"/>
                  </a:lnTo>
                  <a:cubicBezTo>
                    <a:pt x="77480" y="84024"/>
                    <a:pt x="72851" y="79598"/>
                    <a:pt x="67677" y="75923"/>
                  </a:cubicBezTo>
                  <a:lnTo>
                    <a:pt x="67677" y="75923"/>
                  </a:lnTo>
                  <a:lnTo>
                    <a:pt x="68834" y="65575"/>
                  </a:lnTo>
                  <a:cubicBezTo>
                    <a:pt x="61210" y="60945"/>
                    <a:pt x="52701" y="57610"/>
                    <a:pt x="43647" y="55840"/>
                  </a:cubicBezTo>
                  <a:lnTo>
                    <a:pt x="43647" y="55840"/>
                  </a:lnTo>
                  <a:lnTo>
                    <a:pt x="37316" y="64281"/>
                  </a:lnTo>
                  <a:cubicBezTo>
                    <a:pt x="35954" y="64077"/>
                    <a:pt x="34524" y="63941"/>
                    <a:pt x="33095" y="63873"/>
                  </a:cubicBezTo>
                  <a:lnTo>
                    <a:pt x="33095" y="63873"/>
                  </a:lnTo>
                  <a:lnTo>
                    <a:pt x="70128" y="18"/>
                  </a:lnTo>
                  <a:close/>
                  <a:moveTo>
                    <a:pt x="35001" y="100770"/>
                  </a:moveTo>
                  <a:cubicBezTo>
                    <a:pt x="38541" y="101450"/>
                    <a:pt x="41945" y="102813"/>
                    <a:pt x="44940" y="104650"/>
                  </a:cubicBezTo>
                  <a:lnTo>
                    <a:pt x="44940" y="104650"/>
                  </a:lnTo>
                  <a:lnTo>
                    <a:pt x="44463" y="108735"/>
                  </a:lnTo>
                  <a:cubicBezTo>
                    <a:pt x="46506" y="110233"/>
                    <a:pt x="48344" y="111935"/>
                    <a:pt x="49909" y="113908"/>
                  </a:cubicBezTo>
                  <a:lnTo>
                    <a:pt x="49909" y="113908"/>
                  </a:lnTo>
                  <a:lnTo>
                    <a:pt x="54062" y="113296"/>
                  </a:lnTo>
                  <a:cubicBezTo>
                    <a:pt x="56104" y="116223"/>
                    <a:pt x="57534" y="119558"/>
                    <a:pt x="58419" y="123099"/>
                  </a:cubicBezTo>
                  <a:lnTo>
                    <a:pt x="58419" y="123099"/>
                  </a:lnTo>
                  <a:lnTo>
                    <a:pt x="55152" y="125686"/>
                  </a:lnTo>
                  <a:cubicBezTo>
                    <a:pt x="55423" y="127116"/>
                    <a:pt x="55559" y="128613"/>
                    <a:pt x="55559" y="130110"/>
                  </a:cubicBezTo>
                  <a:cubicBezTo>
                    <a:pt x="55559" y="131200"/>
                    <a:pt x="55492" y="132221"/>
                    <a:pt x="55356" y="133242"/>
                  </a:cubicBezTo>
                  <a:lnTo>
                    <a:pt x="55356" y="133242"/>
                  </a:lnTo>
                  <a:lnTo>
                    <a:pt x="58691" y="135760"/>
                  </a:lnTo>
                  <a:cubicBezTo>
                    <a:pt x="58010" y="139301"/>
                    <a:pt x="56649" y="142704"/>
                    <a:pt x="54811" y="145700"/>
                  </a:cubicBezTo>
                  <a:lnTo>
                    <a:pt x="54811" y="145700"/>
                  </a:lnTo>
                  <a:lnTo>
                    <a:pt x="50726" y="145224"/>
                  </a:lnTo>
                  <a:cubicBezTo>
                    <a:pt x="49297" y="147266"/>
                    <a:pt x="47527" y="149104"/>
                    <a:pt x="45553" y="150669"/>
                  </a:cubicBezTo>
                  <a:lnTo>
                    <a:pt x="45553" y="150669"/>
                  </a:lnTo>
                  <a:lnTo>
                    <a:pt x="46165" y="154822"/>
                  </a:lnTo>
                  <a:cubicBezTo>
                    <a:pt x="43238" y="156796"/>
                    <a:pt x="39902" y="158294"/>
                    <a:pt x="36362" y="159111"/>
                  </a:cubicBezTo>
                  <a:lnTo>
                    <a:pt x="36362" y="159111"/>
                  </a:lnTo>
                  <a:lnTo>
                    <a:pt x="33776" y="155843"/>
                  </a:lnTo>
                  <a:cubicBezTo>
                    <a:pt x="32346" y="156115"/>
                    <a:pt x="30848" y="156252"/>
                    <a:pt x="29351" y="156252"/>
                  </a:cubicBezTo>
                  <a:cubicBezTo>
                    <a:pt x="28261" y="156252"/>
                    <a:pt x="27240" y="156184"/>
                    <a:pt x="26219" y="156048"/>
                  </a:cubicBezTo>
                  <a:lnTo>
                    <a:pt x="26219" y="156048"/>
                  </a:lnTo>
                  <a:lnTo>
                    <a:pt x="23700" y="159383"/>
                  </a:lnTo>
                  <a:cubicBezTo>
                    <a:pt x="20160" y="158702"/>
                    <a:pt x="16757" y="157341"/>
                    <a:pt x="13761" y="155503"/>
                  </a:cubicBezTo>
                  <a:lnTo>
                    <a:pt x="13761" y="155503"/>
                  </a:lnTo>
                  <a:lnTo>
                    <a:pt x="14238" y="151419"/>
                  </a:lnTo>
                  <a:cubicBezTo>
                    <a:pt x="12196" y="149989"/>
                    <a:pt x="10358" y="148219"/>
                    <a:pt x="8792" y="146245"/>
                  </a:cubicBezTo>
                  <a:lnTo>
                    <a:pt x="8792" y="146245"/>
                  </a:lnTo>
                  <a:lnTo>
                    <a:pt x="4639" y="146857"/>
                  </a:lnTo>
                  <a:cubicBezTo>
                    <a:pt x="2597" y="143862"/>
                    <a:pt x="1099" y="140594"/>
                    <a:pt x="282" y="136986"/>
                  </a:cubicBezTo>
                  <a:lnTo>
                    <a:pt x="282" y="136986"/>
                  </a:lnTo>
                  <a:lnTo>
                    <a:pt x="3550" y="134399"/>
                  </a:lnTo>
                  <a:cubicBezTo>
                    <a:pt x="3278" y="132970"/>
                    <a:pt x="3142" y="131540"/>
                    <a:pt x="3142" y="130043"/>
                  </a:cubicBezTo>
                  <a:cubicBezTo>
                    <a:pt x="3142" y="128953"/>
                    <a:pt x="3210" y="127932"/>
                    <a:pt x="3346" y="126911"/>
                  </a:cubicBezTo>
                  <a:lnTo>
                    <a:pt x="3346" y="126911"/>
                  </a:lnTo>
                  <a:lnTo>
                    <a:pt x="10" y="124392"/>
                  </a:lnTo>
                  <a:cubicBezTo>
                    <a:pt x="691" y="120852"/>
                    <a:pt x="2052" y="117449"/>
                    <a:pt x="3890" y="114453"/>
                  </a:cubicBezTo>
                  <a:lnTo>
                    <a:pt x="3890" y="114453"/>
                  </a:lnTo>
                  <a:lnTo>
                    <a:pt x="7975" y="114929"/>
                  </a:lnTo>
                  <a:cubicBezTo>
                    <a:pt x="9405" y="112887"/>
                    <a:pt x="11174" y="111050"/>
                    <a:pt x="13149" y="109484"/>
                  </a:cubicBezTo>
                  <a:lnTo>
                    <a:pt x="13149" y="109484"/>
                  </a:lnTo>
                  <a:lnTo>
                    <a:pt x="12536" y="105331"/>
                  </a:lnTo>
                  <a:cubicBezTo>
                    <a:pt x="15463" y="103356"/>
                    <a:pt x="18799" y="101859"/>
                    <a:pt x="22339" y="101042"/>
                  </a:cubicBezTo>
                  <a:lnTo>
                    <a:pt x="22339" y="101042"/>
                  </a:lnTo>
                  <a:lnTo>
                    <a:pt x="24926" y="104310"/>
                  </a:lnTo>
                  <a:cubicBezTo>
                    <a:pt x="26355" y="104037"/>
                    <a:pt x="27853" y="103901"/>
                    <a:pt x="29351" y="103901"/>
                  </a:cubicBezTo>
                  <a:cubicBezTo>
                    <a:pt x="30440" y="103901"/>
                    <a:pt x="31461" y="103969"/>
                    <a:pt x="32482" y="104106"/>
                  </a:cubicBezTo>
                  <a:lnTo>
                    <a:pt x="32482" y="104106"/>
                  </a:lnTo>
                  <a:close/>
                  <a:moveTo>
                    <a:pt x="157061" y="81981"/>
                  </a:moveTo>
                  <a:lnTo>
                    <a:pt x="153793" y="86270"/>
                  </a:lnTo>
                  <a:cubicBezTo>
                    <a:pt x="152432" y="86066"/>
                    <a:pt x="151069" y="85997"/>
                    <a:pt x="149708" y="85997"/>
                  </a:cubicBezTo>
                  <a:cubicBezTo>
                    <a:pt x="147802" y="85997"/>
                    <a:pt x="145828" y="86133"/>
                    <a:pt x="143990" y="86474"/>
                  </a:cubicBezTo>
                  <a:lnTo>
                    <a:pt x="143990" y="86474"/>
                  </a:lnTo>
                  <a:lnTo>
                    <a:pt x="140655" y="82321"/>
                  </a:lnTo>
                  <a:cubicBezTo>
                    <a:pt x="136093" y="83411"/>
                    <a:pt x="131804" y="85317"/>
                    <a:pt x="127992" y="87904"/>
                  </a:cubicBezTo>
                  <a:lnTo>
                    <a:pt x="127992" y="87904"/>
                  </a:lnTo>
                  <a:lnTo>
                    <a:pt x="128741" y="93282"/>
                  </a:lnTo>
                  <a:cubicBezTo>
                    <a:pt x="126154" y="95255"/>
                    <a:pt x="123908" y="97706"/>
                    <a:pt x="122002" y="100362"/>
                  </a:cubicBezTo>
                  <a:lnTo>
                    <a:pt x="122002" y="100362"/>
                  </a:lnTo>
                  <a:lnTo>
                    <a:pt x="116692" y="99749"/>
                  </a:lnTo>
                  <a:cubicBezTo>
                    <a:pt x="114241" y="103697"/>
                    <a:pt x="112539" y="108054"/>
                    <a:pt x="111654" y="112683"/>
                  </a:cubicBezTo>
                  <a:lnTo>
                    <a:pt x="111654" y="112683"/>
                  </a:lnTo>
                  <a:lnTo>
                    <a:pt x="115943" y="115951"/>
                  </a:lnTo>
                  <a:cubicBezTo>
                    <a:pt x="115738" y="117312"/>
                    <a:pt x="115671" y="118674"/>
                    <a:pt x="115671" y="120036"/>
                  </a:cubicBezTo>
                  <a:cubicBezTo>
                    <a:pt x="115671" y="121942"/>
                    <a:pt x="115807" y="123848"/>
                    <a:pt x="116147" y="125686"/>
                  </a:cubicBezTo>
                  <a:lnTo>
                    <a:pt x="116147" y="125686"/>
                  </a:lnTo>
                  <a:lnTo>
                    <a:pt x="111994" y="129022"/>
                  </a:lnTo>
                  <a:cubicBezTo>
                    <a:pt x="113084" y="133651"/>
                    <a:pt x="114990" y="138007"/>
                    <a:pt x="117577" y="141819"/>
                  </a:cubicBezTo>
                  <a:lnTo>
                    <a:pt x="117577" y="141819"/>
                  </a:lnTo>
                  <a:lnTo>
                    <a:pt x="122955" y="141071"/>
                  </a:lnTo>
                  <a:cubicBezTo>
                    <a:pt x="124929" y="143658"/>
                    <a:pt x="127311" y="145905"/>
                    <a:pt x="130103" y="147742"/>
                  </a:cubicBezTo>
                  <a:lnTo>
                    <a:pt x="130103" y="147742"/>
                  </a:lnTo>
                  <a:lnTo>
                    <a:pt x="129490" y="153052"/>
                  </a:lnTo>
                  <a:cubicBezTo>
                    <a:pt x="133370" y="155503"/>
                    <a:pt x="137795" y="157205"/>
                    <a:pt x="142425" y="158090"/>
                  </a:cubicBezTo>
                  <a:lnTo>
                    <a:pt x="142425" y="158090"/>
                  </a:lnTo>
                  <a:lnTo>
                    <a:pt x="145692" y="153801"/>
                  </a:lnTo>
                  <a:cubicBezTo>
                    <a:pt x="147054" y="154005"/>
                    <a:pt x="148415" y="154073"/>
                    <a:pt x="149777" y="154073"/>
                  </a:cubicBezTo>
                  <a:cubicBezTo>
                    <a:pt x="151683" y="154073"/>
                    <a:pt x="153656" y="153937"/>
                    <a:pt x="155495" y="153597"/>
                  </a:cubicBezTo>
                  <a:lnTo>
                    <a:pt x="155495" y="153597"/>
                  </a:lnTo>
                  <a:lnTo>
                    <a:pt x="158830" y="157749"/>
                  </a:lnTo>
                  <a:cubicBezTo>
                    <a:pt x="163392" y="156660"/>
                    <a:pt x="167680" y="154754"/>
                    <a:pt x="171493" y="152167"/>
                  </a:cubicBezTo>
                  <a:lnTo>
                    <a:pt x="171493" y="152167"/>
                  </a:lnTo>
                  <a:lnTo>
                    <a:pt x="170743" y="146789"/>
                  </a:lnTo>
                  <a:cubicBezTo>
                    <a:pt x="173330" y="144747"/>
                    <a:pt x="175577" y="142364"/>
                    <a:pt x="177483" y="139710"/>
                  </a:cubicBezTo>
                  <a:lnTo>
                    <a:pt x="177483" y="139710"/>
                  </a:lnTo>
                  <a:lnTo>
                    <a:pt x="182793" y="140322"/>
                  </a:lnTo>
                  <a:cubicBezTo>
                    <a:pt x="185244" y="136374"/>
                    <a:pt x="186945" y="132017"/>
                    <a:pt x="187831" y="127388"/>
                  </a:cubicBezTo>
                  <a:lnTo>
                    <a:pt x="187831" y="127388"/>
                  </a:lnTo>
                  <a:lnTo>
                    <a:pt x="183542" y="124120"/>
                  </a:lnTo>
                  <a:cubicBezTo>
                    <a:pt x="183746" y="122759"/>
                    <a:pt x="183815" y="121397"/>
                    <a:pt x="183815" y="120036"/>
                  </a:cubicBezTo>
                  <a:cubicBezTo>
                    <a:pt x="183815" y="118130"/>
                    <a:pt x="183678" y="116155"/>
                    <a:pt x="183338" y="114317"/>
                  </a:cubicBezTo>
                  <a:lnTo>
                    <a:pt x="183338" y="114317"/>
                  </a:lnTo>
                  <a:lnTo>
                    <a:pt x="187490" y="110981"/>
                  </a:lnTo>
                  <a:cubicBezTo>
                    <a:pt x="186401" y="106352"/>
                    <a:pt x="184427" y="102063"/>
                    <a:pt x="181840" y="98251"/>
                  </a:cubicBezTo>
                  <a:lnTo>
                    <a:pt x="181840" y="98251"/>
                  </a:lnTo>
                  <a:lnTo>
                    <a:pt x="176462" y="99000"/>
                  </a:lnTo>
                  <a:cubicBezTo>
                    <a:pt x="174420" y="96481"/>
                    <a:pt x="172037" y="94234"/>
                    <a:pt x="169382" y="92328"/>
                  </a:cubicBezTo>
                  <a:lnTo>
                    <a:pt x="169382" y="92328"/>
                  </a:lnTo>
                  <a:lnTo>
                    <a:pt x="169995" y="87019"/>
                  </a:lnTo>
                  <a:cubicBezTo>
                    <a:pt x="166047" y="84568"/>
                    <a:pt x="161690" y="82866"/>
                    <a:pt x="157061" y="81981"/>
                  </a:cubicBezTo>
                  <a:close/>
                  <a:moveTo>
                    <a:pt x="152635" y="105127"/>
                  </a:moveTo>
                  <a:cubicBezTo>
                    <a:pt x="154474" y="105467"/>
                    <a:pt x="156176" y="106148"/>
                    <a:pt x="157742" y="107101"/>
                  </a:cubicBezTo>
                  <a:lnTo>
                    <a:pt x="157742" y="107101"/>
                  </a:lnTo>
                  <a:lnTo>
                    <a:pt x="157469" y="109211"/>
                  </a:lnTo>
                  <a:cubicBezTo>
                    <a:pt x="158558" y="109960"/>
                    <a:pt x="159443" y="110845"/>
                    <a:pt x="160260" y="111866"/>
                  </a:cubicBezTo>
                  <a:lnTo>
                    <a:pt x="160260" y="111866"/>
                  </a:lnTo>
                  <a:lnTo>
                    <a:pt x="162371" y="111594"/>
                  </a:lnTo>
                  <a:cubicBezTo>
                    <a:pt x="163392" y="113092"/>
                    <a:pt x="164208" y="114793"/>
                    <a:pt x="164617" y="116631"/>
                  </a:cubicBezTo>
                  <a:lnTo>
                    <a:pt x="164617" y="116631"/>
                  </a:lnTo>
                  <a:lnTo>
                    <a:pt x="162983" y="117925"/>
                  </a:lnTo>
                  <a:cubicBezTo>
                    <a:pt x="163120" y="118674"/>
                    <a:pt x="163187" y="119422"/>
                    <a:pt x="163187" y="120172"/>
                  </a:cubicBezTo>
                  <a:cubicBezTo>
                    <a:pt x="163187" y="120716"/>
                    <a:pt x="163120" y="121261"/>
                    <a:pt x="163051" y="121805"/>
                  </a:cubicBezTo>
                  <a:lnTo>
                    <a:pt x="163051" y="121805"/>
                  </a:lnTo>
                  <a:lnTo>
                    <a:pt x="164753" y="123099"/>
                  </a:lnTo>
                  <a:cubicBezTo>
                    <a:pt x="164413" y="124937"/>
                    <a:pt x="163732" y="126638"/>
                    <a:pt x="162779" y="128204"/>
                  </a:cubicBezTo>
                  <a:lnTo>
                    <a:pt x="162779" y="128204"/>
                  </a:lnTo>
                  <a:lnTo>
                    <a:pt x="160669" y="127932"/>
                  </a:lnTo>
                  <a:cubicBezTo>
                    <a:pt x="159920" y="128953"/>
                    <a:pt x="159034" y="129906"/>
                    <a:pt x="158013" y="130724"/>
                  </a:cubicBezTo>
                  <a:lnTo>
                    <a:pt x="158013" y="130724"/>
                  </a:lnTo>
                  <a:lnTo>
                    <a:pt x="158286" y="132833"/>
                  </a:lnTo>
                  <a:cubicBezTo>
                    <a:pt x="156788" y="133787"/>
                    <a:pt x="155086" y="134603"/>
                    <a:pt x="153248" y="135012"/>
                  </a:cubicBezTo>
                  <a:lnTo>
                    <a:pt x="153248" y="135012"/>
                  </a:lnTo>
                  <a:lnTo>
                    <a:pt x="151955" y="133378"/>
                  </a:lnTo>
                  <a:cubicBezTo>
                    <a:pt x="151206" y="133515"/>
                    <a:pt x="150457" y="133582"/>
                    <a:pt x="149708" y="133582"/>
                  </a:cubicBezTo>
                  <a:cubicBezTo>
                    <a:pt x="149164" y="133582"/>
                    <a:pt x="148619" y="133515"/>
                    <a:pt x="148075" y="133446"/>
                  </a:cubicBezTo>
                  <a:lnTo>
                    <a:pt x="148075" y="133446"/>
                  </a:lnTo>
                  <a:lnTo>
                    <a:pt x="146781" y="135148"/>
                  </a:lnTo>
                  <a:cubicBezTo>
                    <a:pt x="144943" y="134808"/>
                    <a:pt x="143241" y="134127"/>
                    <a:pt x="141676" y="133174"/>
                  </a:cubicBezTo>
                  <a:lnTo>
                    <a:pt x="141676" y="133174"/>
                  </a:lnTo>
                  <a:lnTo>
                    <a:pt x="141947" y="131064"/>
                  </a:lnTo>
                  <a:cubicBezTo>
                    <a:pt x="140926" y="130315"/>
                    <a:pt x="139974" y="129430"/>
                    <a:pt x="139157" y="128409"/>
                  </a:cubicBezTo>
                  <a:lnTo>
                    <a:pt x="139157" y="128409"/>
                  </a:lnTo>
                  <a:lnTo>
                    <a:pt x="137047" y="128681"/>
                  </a:lnTo>
                  <a:cubicBezTo>
                    <a:pt x="136025" y="127183"/>
                    <a:pt x="135208" y="125481"/>
                    <a:pt x="134800" y="123644"/>
                  </a:cubicBezTo>
                  <a:lnTo>
                    <a:pt x="134800" y="123644"/>
                  </a:lnTo>
                  <a:lnTo>
                    <a:pt x="136433" y="122350"/>
                  </a:lnTo>
                  <a:cubicBezTo>
                    <a:pt x="136297" y="121602"/>
                    <a:pt x="136230" y="120852"/>
                    <a:pt x="136230" y="120103"/>
                  </a:cubicBezTo>
                  <a:cubicBezTo>
                    <a:pt x="136230" y="119558"/>
                    <a:pt x="136297" y="119015"/>
                    <a:pt x="136366" y="118470"/>
                  </a:cubicBezTo>
                  <a:lnTo>
                    <a:pt x="136366" y="118470"/>
                  </a:lnTo>
                  <a:lnTo>
                    <a:pt x="134664" y="117176"/>
                  </a:lnTo>
                  <a:cubicBezTo>
                    <a:pt x="135005" y="115338"/>
                    <a:pt x="135685" y="113637"/>
                    <a:pt x="136638" y="112071"/>
                  </a:cubicBezTo>
                  <a:lnTo>
                    <a:pt x="136638" y="112071"/>
                  </a:lnTo>
                  <a:lnTo>
                    <a:pt x="138748" y="112343"/>
                  </a:lnTo>
                  <a:cubicBezTo>
                    <a:pt x="139498" y="111322"/>
                    <a:pt x="140382" y="110369"/>
                    <a:pt x="141403" y="109552"/>
                  </a:cubicBezTo>
                  <a:lnTo>
                    <a:pt x="141403" y="109552"/>
                  </a:lnTo>
                  <a:lnTo>
                    <a:pt x="141131" y="107442"/>
                  </a:lnTo>
                  <a:cubicBezTo>
                    <a:pt x="142628" y="106488"/>
                    <a:pt x="144331" y="105671"/>
                    <a:pt x="146169" y="105263"/>
                  </a:cubicBezTo>
                  <a:lnTo>
                    <a:pt x="146169" y="105263"/>
                  </a:lnTo>
                  <a:lnTo>
                    <a:pt x="147462" y="106897"/>
                  </a:lnTo>
                  <a:cubicBezTo>
                    <a:pt x="148211" y="106761"/>
                    <a:pt x="148960" y="106693"/>
                    <a:pt x="149708" y="106693"/>
                  </a:cubicBezTo>
                  <a:cubicBezTo>
                    <a:pt x="150253" y="106693"/>
                    <a:pt x="150798" y="106761"/>
                    <a:pt x="151342" y="106829"/>
                  </a:cubicBezTo>
                  <a:lnTo>
                    <a:pt x="151342" y="106829"/>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00062573-DC7E-305B-467C-FB2FC0BBC31C}"/>
              </a:ext>
            </a:extLst>
          </p:cNvPr>
          <p:cNvGrpSpPr/>
          <p:nvPr/>
        </p:nvGrpSpPr>
        <p:grpSpPr>
          <a:xfrm>
            <a:off x="6755641" y="2100416"/>
            <a:ext cx="906017" cy="620366"/>
            <a:chOff x="6755641" y="2100416"/>
            <a:chExt cx="906017" cy="620366"/>
          </a:xfrm>
        </p:grpSpPr>
        <p:sp>
          <p:nvSpPr>
            <p:cNvPr id="134" name="TextBox 15">
              <a:extLst>
                <a:ext uri="{FF2B5EF4-FFF2-40B4-BE49-F238E27FC236}">
                  <a16:creationId xmlns:a16="http://schemas.microsoft.com/office/drawing/2014/main" id="{8AA84FEA-9E27-16D5-AE9E-3FF85C468F5B}"/>
                </a:ext>
              </a:extLst>
            </p:cNvPr>
            <p:cNvSpPr txBox="1"/>
            <p:nvPr/>
          </p:nvSpPr>
          <p:spPr>
            <a:xfrm>
              <a:off x="6755641" y="2331512"/>
              <a:ext cx="90601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Fault domain </a:t>
              </a:r>
            </a:p>
          </p:txBody>
        </p:sp>
        <p:sp>
          <p:nvSpPr>
            <p:cNvPr id="135" name="TextBox 16">
              <a:extLst>
                <a:ext uri="{FF2B5EF4-FFF2-40B4-BE49-F238E27FC236}">
                  <a16:creationId xmlns:a16="http://schemas.microsoft.com/office/drawing/2014/main" id="{1D1E8B97-32E9-CCC4-35E2-F0AD0C48A150}"/>
                </a:ext>
              </a:extLst>
            </p:cNvPr>
            <p:cNvSpPr txBox="1"/>
            <p:nvPr/>
          </p:nvSpPr>
          <p:spPr>
            <a:xfrm>
              <a:off x="6883881" y="2489950"/>
              <a:ext cx="63350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isolation</a:t>
              </a:r>
            </a:p>
          </p:txBody>
        </p:sp>
        <p:grpSp>
          <p:nvGrpSpPr>
            <p:cNvPr id="136" name="Infra graphic">
              <a:extLst>
                <a:ext uri="{FF2B5EF4-FFF2-40B4-BE49-F238E27FC236}">
                  <a16:creationId xmlns:a16="http://schemas.microsoft.com/office/drawing/2014/main" id="{8C41672B-DB5E-CE3D-F208-A6D4CA5CAFA0}"/>
                </a:ext>
              </a:extLst>
            </p:cNvPr>
            <p:cNvGrpSpPr/>
            <p:nvPr/>
          </p:nvGrpSpPr>
          <p:grpSpPr>
            <a:xfrm>
              <a:off x="7052359" y="2100416"/>
              <a:ext cx="274108" cy="255745"/>
              <a:chOff x="7052359" y="2100416"/>
              <a:chExt cx="274108" cy="255745"/>
            </a:xfrm>
            <a:solidFill>
              <a:schemeClr val="tx1"/>
            </a:solidFill>
          </p:grpSpPr>
          <p:sp>
            <p:nvSpPr>
              <p:cNvPr id="137" name="Freeform: Shape 136">
                <a:extLst>
                  <a:ext uri="{FF2B5EF4-FFF2-40B4-BE49-F238E27FC236}">
                    <a16:creationId xmlns:a16="http://schemas.microsoft.com/office/drawing/2014/main" id="{BEDFD85C-1FCF-70FD-D086-DCFE58095162}"/>
                  </a:ext>
                </a:extLst>
              </p:cNvPr>
              <p:cNvSpPr/>
              <p:nvPr/>
            </p:nvSpPr>
            <p:spPr>
              <a:xfrm>
                <a:off x="7144635" y="2174329"/>
                <a:ext cx="181832" cy="181832"/>
              </a:xfrm>
              <a:custGeom>
                <a:avLst/>
                <a:gdLst>
                  <a:gd name="connsiteX0" fmla="*/ 180659 w 181832"/>
                  <a:gd name="connsiteY0" fmla="*/ 162484 h 181832"/>
                  <a:gd name="connsiteX1" fmla="*/ 140320 w 181832"/>
                  <a:gd name="connsiteY1" fmla="*/ 122145 h 181832"/>
                  <a:gd name="connsiteX2" fmla="*/ 131947 w 181832"/>
                  <a:gd name="connsiteY2" fmla="*/ 22851 h 181832"/>
                  <a:gd name="connsiteX3" fmla="*/ 77339 w 181832"/>
                  <a:gd name="connsiteY3" fmla="*/ 232 h 181832"/>
                  <a:gd name="connsiteX4" fmla="*/ 22730 w 181832"/>
                  <a:gd name="connsiteY4" fmla="*/ 22851 h 181832"/>
                  <a:gd name="connsiteX5" fmla="*/ 22730 w 181832"/>
                  <a:gd name="connsiteY5" fmla="*/ 132071 h 181832"/>
                  <a:gd name="connsiteX6" fmla="*/ 77336 w 181832"/>
                  <a:gd name="connsiteY6" fmla="*/ 154695 h 181832"/>
                  <a:gd name="connsiteX7" fmla="*/ 122026 w 181832"/>
                  <a:gd name="connsiteY7" fmla="*/ 140445 h 181832"/>
                  <a:gd name="connsiteX8" fmla="*/ 162369 w 181832"/>
                  <a:gd name="connsiteY8" fmla="*/ 180784 h 181832"/>
                  <a:gd name="connsiteX9" fmla="*/ 168579 w 181832"/>
                  <a:gd name="connsiteY9" fmla="*/ 180784 h 181832"/>
                  <a:gd name="connsiteX10" fmla="*/ 180659 w 181832"/>
                  <a:gd name="connsiteY10" fmla="*/ 168700 h 181832"/>
                  <a:gd name="connsiteX11" fmla="*/ 180659 w 181832"/>
                  <a:gd name="connsiteY11" fmla="*/ 162485 h 181832"/>
                  <a:gd name="connsiteX12" fmla="*/ 180659 w 181832"/>
                  <a:gd name="connsiteY12" fmla="*/ 162484 h 181832"/>
                  <a:gd name="connsiteX13" fmla="*/ 77337 w 181832"/>
                  <a:gd name="connsiteY13" fmla="*/ 132735 h 181832"/>
                  <a:gd name="connsiteX14" fmla="*/ 38255 w 181832"/>
                  <a:gd name="connsiteY14" fmla="*/ 116545 h 181832"/>
                  <a:gd name="connsiteX15" fmla="*/ 22068 w 181832"/>
                  <a:gd name="connsiteY15" fmla="*/ 77463 h 181832"/>
                  <a:gd name="connsiteX16" fmla="*/ 38259 w 181832"/>
                  <a:gd name="connsiteY16" fmla="*/ 38383 h 181832"/>
                  <a:gd name="connsiteX17" fmla="*/ 77339 w 181832"/>
                  <a:gd name="connsiteY17" fmla="*/ 22193 h 181832"/>
                  <a:gd name="connsiteX18" fmla="*/ 116421 w 181832"/>
                  <a:gd name="connsiteY18" fmla="*/ 38382 h 181832"/>
                  <a:gd name="connsiteX19" fmla="*/ 116421 w 181832"/>
                  <a:gd name="connsiteY19" fmla="*/ 116545 h 181832"/>
                  <a:gd name="connsiteX20" fmla="*/ 77337 w 181832"/>
                  <a:gd name="connsiteY20" fmla="*/ 132735 h 181832"/>
                  <a:gd name="connsiteX21" fmla="*/ 77337 w 181832"/>
                  <a:gd name="connsiteY21" fmla="*/ 132735 h 181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1832" h="181832">
                    <a:moveTo>
                      <a:pt x="180659" y="162484"/>
                    </a:moveTo>
                    <a:lnTo>
                      <a:pt x="140320" y="122145"/>
                    </a:lnTo>
                    <a:cubicBezTo>
                      <a:pt x="161766" y="91988"/>
                      <a:pt x="158987" y="49893"/>
                      <a:pt x="131947" y="22851"/>
                    </a:cubicBezTo>
                    <a:cubicBezTo>
                      <a:pt x="116869" y="7770"/>
                      <a:pt x="97102" y="232"/>
                      <a:pt x="77339" y="232"/>
                    </a:cubicBezTo>
                    <a:cubicBezTo>
                      <a:pt x="57574" y="232"/>
                      <a:pt x="37808" y="7770"/>
                      <a:pt x="22730" y="22851"/>
                    </a:cubicBezTo>
                    <a:cubicBezTo>
                      <a:pt x="-7433" y="53014"/>
                      <a:pt x="-7433" y="101914"/>
                      <a:pt x="22730" y="132071"/>
                    </a:cubicBezTo>
                    <a:cubicBezTo>
                      <a:pt x="37807" y="147152"/>
                      <a:pt x="57575" y="154695"/>
                      <a:pt x="77336" y="154695"/>
                    </a:cubicBezTo>
                    <a:cubicBezTo>
                      <a:pt x="93015" y="154695"/>
                      <a:pt x="108685" y="149931"/>
                      <a:pt x="122026" y="140445"/>
                    </a:cubicBezTo>
                    <a:lnTo>
                      <a:pt x="162369" y="180784"/>
                    </a:lnTo>
                    <a:cubicBezTo>
                      <a:pt x="164077" y="182492"/>
                      <a:pt x="166871" y="182492"/>
                      <a:pt x="168579" y="180784"/>
                    </a:cubicBezTo>
                    <a:lnTo>
                      <a:pt x="180659" y="168700"/>
                    </a:lnTo>
                    <a:cubicBezTo>
                      <a:pt x="182367" y="166991"/>
                      <a:pt x="182367" y="164193"/>
                      <a:pt x="180659" y="162485"/>
                    </a:cubicBezTo>
                    <a:lnTo>
                      <a:pt x="180659" y="162484"/>
                    </a:lnTo>
                    <a:close/>
                    <a:moveTo>
                      <a:pt x="77337" y="132735"/>
                    </a:moveTo>
                    <a:cubicBezTo>
                      <a:pt x="62574" y="132735"/>
                      <a:pt x="48697" y="126986"/>
                      <a:pt x="38255" y="116545"/>
                    </a:cubicBezTo>
                    <a:cubicBezTo>
                      <a:pt x="27818" y="106106"/>
                      <a:pt x="22068" y="92226"/>
                      <a:pt x="22068" y="77463"/>
                    </a:cubicBezTo>
                    <a:cubicBezTo>
                      <a:pt x="22068" y="62699"/>
                      <a:pt x="27818" y="48823"/>
                      <a:pt x="38259" y="38383"/>
                    </a:cubicBezTo>
                    <a:cubicBezTo>
                      <a:pt x="48697" y="27943"/>
                      <a:pt x="62574" y="22193"/>
                      <a:pt x="77339" y="22193"/>
                    </a:cubicBezTo>
                    <a:cubicBezTo>
                      <a:pt x="92102" y="22193"/>
                      <a:pt x="105981" y="27943"/>
                      <a:pt x="116421" y="38382"/>
                    </a:cubicBezTo>
                    <a:cubicBezTo>
                      <a:pt x="137969" y="59931"/>
                      <a:pt x="137969" y="94994"/>
                      <a:pt x="116421" y="116545"/>
                    </a:cubicBezTo>
                    <a:cubicBezTo>
                      <a:pt x="105981" y="126985"/>
                      <a:pt x="92100" y="132735"/>
                      <a:pt x="77337" y="132735"/>
                    </a:cubicBezTo>
                    <a:lnTo>
                      <a:pt x="77337" y="13273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Freeform: Shape 137">
                <a:extLst>
                  <a:ext uri="{FF2B5EF4-FFF2-40B4-BE49-F238E27FC236}">
                    <a16:creationId xmlns:a16="http://schemas.microsoft.com/office/drawing/2014/main" id="{434F27DB-5ED5-9433-9FFF-7B25014E8549}"/>
                  </a:ext>
                </a:extLst>
              </p:cNvPr>
              <p:cNvSpPr/>
              <p:nvPr/>
            </p:nvSpPr>
            <p:spPr>
              <a:xfrm>
                <a:off x="7052359" y="2100416"/>
                <a:ext cx="208514" cy="190151"/>
              </a:xfrm>
              <a:custGeom>
                <a:avLst/>
                <a:gdLst>
                  <a:gd name="connsiteX0" fmla="*/ 58549 w 208514"/>
                  <a:gd name="connsiteY0" fmla="*/ 113494 h 190151"/>
                  <a:gd name="connsiteX1" fmla="*/ 80070 w 208514"/>
                  <a:gd name="connsiteY1" fmla="*/ 72052 h 190151"/>
                  <a:gd name="connsiteX2" fmla="*/ 93677 w 208514"/>
                  <a:gd name="connsiteY2" fmla="*/ 74663 h 190151"/>
                  <a:gd name="connsiteX3" fmla="*/ 110487 w 208514"/>
                  <a:gd name="connsiteY3" fmla="*/ 70606 h 190151"/>
                  <a:gd name="connsiteX4" fmla="*/ 117449 w 208514"/>
                  <a:gd name="connsiteY4" fmla="*/ 81715 h 190151"/>
                  <a:gd name="connsiteX5" fmla="*/ 129624 w 208514"/>
                  <a:gd name="connsiteY5" fmla="*/ 74060 h 190151"/>
                  <a:gd name="connsiteX6" fmla="*/ 121861 w 208514"/>
                  <a:gd name="connsiteY6" fmla="*/ 61679 h 190151"/>
                  <a:gd name="connsiteX7" fmla="*/ 130890 w 208514"/>
                  <a:gd name="connsiteY7" fmla="*/ 37448 h 190151"/>
                  <a:gd name="connsiteX8" fmla="*/ 93677 w 208514"/>
                  <a:gd name="connsiteY8" fmla="*/ 232 h 190151"/>
                  <a:gd name="connsiteX9" fmla="*/ 56462 w 208514"/>
                  <a:gd name="connsiteY9" fmla="*/ 37448 h 190151"/>
                  <a:gd name="connsiteX10" fmla="*/ 67923 w 208514"/>
                  <a:gd name="connsiteY10" fmla="*/ 64252 h 190151"/>
                  <a:gd name="connsiteX11" fmla="*/ 45354 w 208514"/>
                  <a:gd name="connsiteY11" fmla="*/ 107701 h 190151"/>
                  <a:gd name="connsiteX12" fmla="*/ 37324 w 208514"/>
                  <a:gd name="connsiteY12" fmla="*/ 106808 h 190151"/>
                  <a:gd name="connsiteX13" fmla="*/ 108 w 208514"/>
                  <a:gd name="connsiteY13" fmla="*/ 144021 h 190151"/>
                  <a:gd name="connsiteX14" fmla="*/ 37324 w 208514"/>
                  <a:gd name="connsiteY14" fmla="*/ 181240 h 190151"/>
                  <a:gd name="connsiteX15" fmla="*/ 73648 w 208514"/>
                  <a:gd name="connsiteY15" fmla="*/ 152036 h 190151"/>
                  <a:gd name="connsiteX16" fmla="*/ 82611 w 208514"/>
                  <a:gd name="connsiteY16" fmla="*/ 152646 h 190151"/>
                  <a:gd name="connsiteX17" fmla="*/ 83574 w 208514"/>
                  <a:gd name="connsiteY17" fmla="*/ 138298 h 190151"/>
                  <a:gd name="connsiteX18" fmla="*/ 73951 w 208514"/>
                  <a:gd name="connsiteY18" fmla="*/ 137639 h 190151"/>
                  <a:gd name="connsiteX19" fmla="*/ 58549 w 208514"/>
                  <a:gd name="connsiteY19" fmla="*/ 113494 h 190151"/>
                  <a:gd name="connsiteX20" fmla="*/ 58549 w 208514"/>
                  <a:gd name="connsiteY20" fmla="*/ 113494 h 190151"/>
                  <a:gd name="connsiteX21" fmla="*/ 93677 w 208514"/>
                  <a:gd name="connsiteY21" fmla="*/ 18204 h 190151"/>
                  <a:gd name="connsiteX22" fmla="*/ 112917 w 208514"/>
                  <a:gd name="connsiteY22" fmla="*/ 37448 h 190151"/>
                  <a:gd name="connsiteX23" fmla="*/ 93677 w 208514"/>
                  <a:gd name="connsiteY23" fmla="*/ 56692 h 190151"/>
                  <a:gd name="connsiteX24" fmla="*/ 74433 w 208514"/>
                  <a:gd name="connsiteY24" fmla="*/ 37448 h 190151"/>
                  <a:gd name="connsiteX25" fmla="*/ 93677 w 208514"/>
                  <a:gd name="connsiteY25" fmla="*/ 18204 h 190151"/>
                  <a:gd name="connsiteX26" fmla="*/ 37324 w 208514"/>
                  <a:gd name="connsiteY26" fmla="*/ 163264 h 190151"/>
                  <a:gd name="connsiteX27" fmla="*/ 18083 w 208514"/>
                  <a:gd name="connsiteY27" fmla="*/ 144021 h 190151"/>
                  <a:gd name="connsiteX28" fmla="*/ 37324 w 208514"/>
                  <a:gd name="connsiteY28" fmla="*/ 124779 h 190151"/>
                  <a:gd name="connsiteX29" fmla="*/ 56569 w 208514"/>
                  <a:gd name="connsiteY29" fmla="*/ 144021 h 190151"/>
                  <a:gd name="connsiteX30" fmla="*/ 37324 w 208514"/>
                  <a:gd name="connsiteY30" fmla="*/ 163264 h 190151"/>
                  <a:gd name="connsiteX31" fmla="*/ 37324 w 208514"/>
                  <a:gd name="connsiteY31" fmla="*/ 163264 h 190151"/>
                  <a:gd name="connsiteX32" fmla="*/ 193396 w 208514"/>
                  <a:gd name="connsiteY32" fmla="*/ 112367 h 190151"/>
                  <a:gd name="connsiteX33" fmla="*/ 169615 w 208514"/>
                  <a:gd name="connsiteY33" fmla="*/ 136150 h 190151"/>
                  <a:gd name="connsiteX34" fmla="*/ 145835 w 208514"/>
                  <a:gd name="connsiteY34" fmla="*/ 112367 h 190151"/>
                  <a:gd name="connsiteX35" fmla="*/ 130608 w 208514"/>
                  <a:gd name="connsiteY35" fmla="*/ 127593 h 190151"/>
                  <a:gd name="connsiteX36" fmla="*/ 154389 w 208514"/>
                  <a:gd name="connsiteY36" fmla="*/ 151374 h 190151"/>
                  <a:gd name="connsiteX37" fmla="*/ 130608 w 208514"/>
                  <a:gd name="connsiteY37" fmla="*/ 175157 h 190151"/>
                  <a:gd name="connsiteX38" fmla="*/ 145835 w 208514"/>
                  <a:gd name="connsiteY38" fmla="*/ 190384 h 190151"/>
                  <a:gd name="connsiteX39" fmla="*/ 169615 w 208514"/>
                  <a:gd name="connsiteY39" fmla="*/ 166603 h 190151"/>
                  <a:gd name="connsiteX40" fmla="*/ 193396 w 208514"/>
                  <a:gd name="connsiteY40" fmla="*/ 190384 h 190151"/>
                  <a:gd name="connsiteX41" fmla="*/ 208623 w 208514"/>
                  <a:gd name="connsiteY41" fmla="*/ 175157 h 190151"/>
                  <a:gd name="connsiteX42" fmla="*/ 184842 w 208514"/>
                  <a:gd name="connsiteY42" fmla="*/ 151374 h 190151"/>
                  <a:gd name="connsiteX43" fmla="*/ 208623 w 208514"/>
                  <a:gd name="connsiteY43" fmla="*/ 127594 h 190151"/>
                  <a:gd name="connsiteX44" fmla="*/ 193396 w 208514"/>
                  <a:gd name="connsiteY44" fmla="*/ 112367 h 190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8514" h="190151">
                    <a:moveTo>
                      <a:pt x="58549" y="113494"/>
                    </a:moveTo>
                    <a:lnTo>
                      <a:pt x="80070" y="72052"/>
                    </a:lnTo>
                    <a:cubicBezTo>
                      <a:pt x="84293" y="73716"/>
                      <a:pt x="88872" y="74663"/>
                      <a:pt x="93677" y="74663"/>
                    </a:cubicBezTo>
                    <a:cubicBezTo>
                      <a:pt x="99728" y="74663"/>
                      <a:pt x="105431" y="73181"/>
                      <a:pt x="110487" y="70606"/>
                    </a:cubicBezTo>
                    <a:lnTo>
                      <a:pt x="117449" y="81715"/>
                    </a:lnTo>
                    <a:cubicBezTo>
                      <a:pt x="121289" y="78831"/>
                      <a:pt x="125361" y="76270"/>
                      <a:pt x="129624" y="74060"/>
                    </a:cubicBezTo>
                    <a:lnTo>
                      <a:pt x="121861" y="61679"/>
                    </a:lnTo>
                    <a:cubicBezTo>
                      <a:pt x="127475" y="55161"/>
                      <a:pt x="130890" y="46702"/>
                      <a:pt x="130890" y="37448"/>
                    </a:cubicBezTo>
                    <a:cubicBezTo>
                      <a:pt x="130890" y="16925"/>
                      <a:pt x="114197" y="232"/>
                      <a:pt x="93677" y="232"/>
                    </a:cubicBezTo>
                    <a:cubicBezTo>
                      <a:pt x="73153" y="232"/>
                      <a:pt x="56462" y="16925"/>
                      <a:pt x="56462" y="37448"/>
                    </a:cubicBezTo>
                    <a:cubicBezTo>
                      <a:pt x="56462" y="47976"/>
                      <a:pt x="60872" y="57474"/>
                      <a:pt x="67923" y="64252"/>
                    </a:cubicBezTo>
                    <a:lnTo>
                      <a:pt x="45354" y="107701"/>
                    </a:lnTo>
                    <a:cubicBezTo>
                      <a:pt x="42766" y="107130"/>
                      <a:pt x="40081" y="106808"/>
                      <a:pt x="37324" y="106808"/>
                    </a:cubicBezTo>
                    <a:cubicBezTo>
                      <a:pt x="16804" y="106808"/>
                      <a:pt x="108" y="123500"/>
                      <a:pt x="108" y="144021"/>
                    </a:cubicBezTo>
                    <a:cubicBezTo>
                      <a:pt x="108" y="164543"/>
                      <a:pt x="16804" y="181240"/>
                      <a:pt x="37324" y="181240"/>
                    </a:cubicBezTo>
                    <a:cubicBezTo>
                      <a:pt x="55093" y="181240"/>
                      <a:pt x="69974" y="168712"/>
                      <a:pt x="73648" y="152036"/>
                    </a:cubicBezTo>
                    <a:lnTo>
                      <a:pt x="82611" y="152646"/>
                    </a:lnTo>
                    <a:cubicBezTo>
                      <a:pt x="82541" y="147849"/>
                      <a:pt x="82857" y="143049"/>
                      <a:pt x="83574" y="138298"/>
                    </a:cubicBezTo>
                    <a:lnTo>
                      <a:pt x="73951" y="137639"/>
                    </a:lnTo>
                    <a:cubicBezTo>
                      <a:pt x="72220" y="127676"/>
                      <a:pt x="66537" y="119061"/>
                      <a:pt x="58549" y="113494"/>
                    </a:cubicBezTo>
                    <a:lnTo>
                      <a:pt x="58549" y="113494"/>
                    </a:lnTo>
                    <a:close/>
                    <a:moveTo>
                      <a:pt x="93677" y="18204"/>
                    </a:moveTo>
                    <a:cubicBezTo>
                      <a:pt x="104285" y="18204"/>
                      <a:pt x="112917" y="26840"/>
                      <a:pt x="112917" y="37448"/>
                    </a:cubicBezTo>
                    <a:cubicBezTo>
                      <a:pt x="112917" y="48057"/>
                      <a:pt x="104285" y="56692"/>
                      <a:pt x="93677" y="56692"/>
                    </a:cubicBezTo>
                    <a:cubicBezTo>
                      <a:pt x="83066" y="56692"/>
                      <a:pt x="74433" y="48057"/>
                      <a:pt x="74433" y="37448"/>
                    </a:cubicBezTo>
                    <a:cubicBezTo>
                      <a:pt x="74433" y="26840"/>
                      <a:pt x="83066" y="18204"/>
                      <a:pt x="93677" y="18204"/>
                    </a:cubicBezTo>
                    <a:close/>
                    <a:moveTo>
                      <a:pt x="37324" y="163264"/>
                    </a:moveTo>
                    <a:cubicBezTo>
                      <a:pt x="26713" y="163264"/>
                      <a:pt x="18083" y="154632"/>
                      <a:pt x="18083" y="144021"/>
                    </a:cubicBezTo>
                    <a:cubicBezTo>
                      <a:pt x="18083" y="133413"/>
                      <a:pt x="26713" y="124779"/>
                      <a:pt x="37324" y="124779"/>
                    </a:cubicBezTo>
                    <a:cubicBezTo>
                      <a:pt x="47935" y="124779"/>
                      <a:pt x="56569" y="133413"/>
                      <a:pt x="56569" y="144021"/>
                    </a:cubicBezTo>
                    <a:cubicBezTo>
                      <a:pt x="56569" y="154632"/>
                      <a:pt x="47935" y="163264"/>
                      <a:pt x="37324" y="163264"/>
                    </a:cubicBezTo>
                    <a:lnTo>
                      <a:pt x="37324" y="163264"/>
                    </a:lnTo>
                    <a:close/>
                    <a:moveTo>
                      <a:pt x="193396" y="112367"/>
                    </a:moveTo>
                    <a:lnTo>
                      <a:pt x="169615" y="136150"/>
                    </a:lnTo>
                    <a:lnTo>
                      <a:pt x="145835" y="112367"/>
                    </a:lnTo>
                    <a:lnTo>
                      <a:pt x="130608" y="127593"/>
                    </a:lnTo>
                    <a:lnTo>
                      <a:pt x="154389" y="151374"/>
                    </a:lnTo>
                    <a:lnTo>
                      <a:pt x="130608" y="175157"/>
                    </a:lnTo>
                    <a:lnTo>
                      <a:pt x="145835" y="190384"/>
                    </a:lnTo>
                    <a:lnTo>
                      <a:pt x="169615" y="166603"/>
                    </a:lnTo>
                    <a:lnTo>
                      <a:pt x="193396" y="190384"/>
                    </a:lnTo>
                    <a:lnTo>
                      <a:pt x="208623" y="175157"/>
                    </a:lnTo>
                    <a:lnTo>
                      <a:pt x="184842" y="151374"/>
                    </a:lnTo>
                    <a:lnTo>
                      <a:pt x="208623" y="127594"/>
                    </a:lnTo>
                    <a:lnTo>
                      <a:pt x="193396" y="112367"/>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9" name="Group 8">
            <a:extLst>
              <a:ext uri="{FF2B5EF4-FFF2-40B4-BE49-F238E27FC236}">
                <a16:creationId xmlns:a16="http://schemas.microsoft.com/office/drawing/2014/main" id="{BE01CBE7-B7B1-9985-2EAF-68B01B5EFE0E}"/>
              </a:ext>
            </a:extLst>
          </p:cNvPr>
          <p:cNvGrpSpPr/>
          <p:nvPr/>
        </p:nvGrpSpPr>
        <p:grpSpPr>
          <a:xfrm>
            <a:off x="6129589" y="2831230"/>
            <a:ext cx="1324402" cy="604747"/>
            <a:chOff x="6129589" y="2831230"/>
            <a:chExt cx="1324402" cy="604747"/>
          </a:xfrm>
        </p:grpSpPr>
        <p:sp>
          <p:nvSpPr>
            <p:cNvPr id="131" name="TextBox 21">
              <a:extLst>
                <a:ext uri="{FF2B5EF4-FFF2-40B4-BE49-F238E27FC236}">
                  <a16:creationId xmlns:a16="http://schemas.microsoft.com/office/drawing/2014/main" id="{67107FE1-E34B-54DB-AACC-709EB75155A6}"/>
                </a:ext>
              </a:extLst>
            </p:cNvPr>
            <p:cNvSpPr txBox="1"/>
            <p:nvPr/>
          </p:nvSpPr>
          <p:spPr>
            <a:xfrm>
              <a:off x="6129589" y="3046707"/>
              <a:ext cx="1324402"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Serverless, container, </a:t>
              </a:r>
            </a:p>
          </p:txBody>
        </p:sp>
        <p:sp>
          <p:nvSpPr>
            <p:cNvPr id="132" name="TextBox 22">
              <a:extLst>
                <a:ext uri="{FF2B5EF4-FFF2-40B4-BE49-F238E27FC236}">
                  <a16:creationId xmlns:a16="http://schemas.microsoft.com/office/drawing/2014/main" id="{661514BD-62A8-5D6F-DDF4-76FA0B529DA0}"/>
                </a:ext>
              </a:extLst>
            </p:cNvPr>
            <p:cNvSpPr txBox="1"/>
            <p:nvPr/>
          </p:nvSpPr>
          <p:spPr>
            <a:xfrm>
              <a:off x="6296301" y="3205145"/>
              <a:ext cx="9669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pod &amp; network</a:t>
              </a:r>
            </a:p>
          </p:txBody>
        </p:sp>
        <p:sp>
          <p:nvSpPr>
            <p:cNvPr id="133" name="Freeform: Shape 132">
              <a:extLst>
                <a:ext uri="{FF2B5EF4-FFF2-40B4-BE49-F238E27FC236}">
                  <a16:creationId xmlns:a16="http://schemas.microsoft.com/office/drawing/2014/main" id="{50B647FE-5D68-C0F0-7C54-F2D7D686EA6C}"/>
                </a:ext>
              </a:extLst>
            </p:cNvPr>
            <p:cNvSpPr/>
            <p:nvPr/>
          </p:nvSpPr>
          <p:spPr>
            <a:xfrm>
              <a:off x="6643857" y="2831230"/>
              <a:ext cx="234950" cy="234950"/>
            </a:xfrm>
            <a:custGeom>
              <a:avLst/>
              <a:gdLst>
                <a:gd name="connsiteX0" fmla="*/ 223195 w 234950"/>
                <a:gd name="connsiteY0" fmla="*/ 101017 h 234950"/>
                <a:gd name="connsiteX1" fmla="*/ 235060 w 234950"/>
                <a:gd name="connsiteY1" fmla="*/ 89156 h 234950"/>
                <a:gd name="connsiteX2" fmla="*/ 235060 w 234950"/>
                <a:gd name="connsiteY2" fmla="*/ 12202 h 234950"/>
                <a:gd name="connsiteX3" fmla="*/ 223195 w 234950"/>
                <a:gd name="connsiteY3" fmla="*/ 328 h 234950"/>
                <a:gd name="connsiteX4" fmla="*/ 146240 w 234950"/>
                <a:gd name="connsiteY4" fmla="*/ 328 h 234950"/>
                <a:gd name="connsiteX5" fmla="*/ 134370 w 234950"/>
                <a:gd name="connsiteY5" fmla="*/ 12202 h 234950"/>
                <a:gd name="connsiteX6" fmla="*/ 134370 w 234950"/>
                <a:gd name="connsiteY6" fmla="*/ 27483 h 234950"/>
                <a:gd name="connsiteX7" fmla="*/ 100805 w 234950"/>
                <a:gd name="connsiteY7" fmla="*/ 27483 h 234950"/>
                <a:gd name="connsiteX8" fmla="*/ 100805 w 234950"/>
                <a:gd name="connsiteY8" fmla="*/ 12202 h 234950"/>
                <a:gd name="connsiteX9" fmla="*/ 88935 w 234950"/>
                <a:gd name="connsiteY9" fmla="*/ 328 h 234950"/>
                <a:gd name="connsiteX10" fmla="*/ 11980 w 234950"/>
                <a:gd name="connsiteY10" fmla="*/ 328 h 234950"/>
                <a:gd name="connsiteX11" fmla="*/ 110 w 234950"/>
                <a:gd name="connsiteY11" fmla="*/ 12202 h 234950"/>
                <a:gd name="connsiteX12" fmla="*/ 110 w 234950"/>
                <a:gd name="connsiteY12" fmla="*/ 89156 h 234950"/>
                <a:gd name="connsiteX13" fmla="*/ 11980 w 234950"/>
                <a:gd name="connsiteY13" fmla="*/ 101017 h 234950"/>
                <a:gd name="connsiteX14" fmla="*/ 27281 w 234950"/>
                <a:gd name="connsiteY14" fmla="*/ 101017 h 234950"/>
                <a:gd name="connsiteX15" fmla="*/ 27281 w 234950"/>
                <a:gd name="connsiteY15" fmla="*/ 134585 h 234950"/>
                <a:gd name="connsiteX16" fmla="*/ 11980 w 234950"/>
                <a:gd name="connsiteY16" fmla="*/ 134585 h 234950"/>
                <a:gd name="connsiteX17" fmla="*/ 110 w 234950"/>
                <a:gd name="connsiteY17" fmla="*/ 146453 h 234950"/>
                <a:gd name="connsiteX18" fmla="*/ 110 w 234950"/>
                <a:gd name="connsiteY18" fmla="*/ 223403 h 234950"/>
                <a:gd name="connsiteX19" fmla="*/ 11980 w 234950"/>
                <a:gd name="connsiteY19" fmla="*/ 235278 h 234950"/>
                <a:gd name="connsiteX20" fmla="*/ 88935 w 234950"/>
                <a:gd name="connsiteY20" fmla="*/ 235278 h 234950"/>
                <a:gd name="connsiteX21" fmla="*/ 100805 w 234950"/>
                <a:gd name="connsiteY21" fmla="*/ 223403 h 234950"/>
                <a:gd name="connsiteX22" fmla="*/ 100805 w 234950"/>
                <a:gd name="connsiteY22" fmla="*/ 208112 h 234950"/>
                <a:gd name="connsiteX23" fmla="*/ 134369 w 234950"/>
                <a:gd name="connsiteY23" fmla="*/ 208112 h 234950"/>
                <a:gd name="connsiteX24" fmla="*/ 134369 w 234950"/>
                <a:gd name="connsiteY24" fmla="*/ 223403 h 234950"/>
                <a:gd name="connsiteX25" fmla="*/ 146239 w 234950"/>
                <a:gd name="connsiteY25" fmla="*/ 235278 h 234950"/>
                <a:gd name="connsiteX26" fmla="*/ 223195 w 234950"/>
                <a:gd name="connsiteY26" fmla="*/ 235278 h 234950"/>
                <a:gd name="connsiteX27" fmla="*/ 235060 w 234950"/>
                <a:gd name="connsiteY27" fmla="*/ 223403 h 234950"/>
                <a:gd name="connsiteX28" fmla="*/ 235060 w 234950"/>
                <a:gd name="connsiteY28" fmla="*/ 146453 h 234950"/>
                <a:gd name="connsiteX29" fmla="*/ 223195 w 234950"/>
                <a:gd name="connsiteY29" fmla="*/ 134585 h 234950"/>
                <a:gd name="connsiteX30" fmla="*/ 207891 w 234950"/>
                <a:gd name="connsiteY30" fmla="*/ 134585 h 234950"/>
                <a:gd name="connsiteX31" fmla="*/ 207891 w 234950"/>
                <a:gd name="connsiteY31" fmla="*/ 101017 h 234950"/>
                <a:gd name="connsiteX32" fmla="*/ 223195 w 234950"/>
                <a:gd name="connsiteY32" fmla="*/ 101017 h 234950"/>
                <a:gd name="connsiteX33" fmla="*/ 164165 w 234950"/>
                <a:gd name="connsiteY33" fmla="*/ 134585 h 234950"/>
                <a:gd name="connsiteX34" fmla="*/ 146240 w 234950"/>
                <a:gd name="connsiteY34" fmla="*/ 134585 h 234950"/>
                <a:gd name="connsiteX35" fmla="*/ 134370 w 234950"/>
                <a:gd name="connsiteY35" fmla="*/ 146453 h 234950"/>
                <a:gd name="connsiteX36" fmla="*/ 134370 w 234950"/>
                <a:gd name="connsiteY36" fmla="*/ 164380 h 234950"/>
                <a:gd name="connsiteX37" fmla="*/ 100805 w 234950"/>
                <a:gd name="connsiteY37" fmla="*/ 164380 h 234950"/>
                <a:gd name="connsiteX38" fmla="*/ 100805 w 234950"/>
                <a:gd name="connsiteY38" fmla="*/ 146453 h 234950"/>
                <a:gd name="connsiteX39" fmla="*/ 88935 w 234950"/>
                <a:gd name="connsiteY39" fmla="*/ 134585 h 234950"/>
                <a:gd name="connsiteX40" fmla="*/ 71008 w 234950"/>
                <a:gd name="connsiteY40" fmla="*/ 134585 h 234950"/>
                <a:gd name="connsiteX41" fmla="*/ 71008 w 234950"/>
                <a:gd name="connsiteY41" fmla="*/ 101017 h 234950"/>
                <a:gd name="connsiteX42" fmla="*/ 88935 w 234950"/>
                <a:gd name="connsiteY42" fmla="*/ 101017 h 234950"/>
                <a:gd name="connsiteX43" fmla="*/ 100805 w 234950"/>
                <a:gd name="connsiteY43" fmla="*/ 89156 h 234950"/>
                <a:gd name="connsiteX44" fmla="*/ 100805 w 234950"/>
                <a:gd name="connsiteY44" fmla="*/ 71221 h 234950"/>
                <a:gd name="connsiteX45" fmla="*/ 134369 w 234950"/>
                <a:gd name="connsiteY45" fmla="*/ 71221 h 234950"/>
                <a:gd name="connsiteX46" fmla="*/ 134369 w 234950"/>
                <a:gd name="connsiteY46" fmla="*/ 89156 h 234950"/>
                <a:gd name="connsiteX47" fmla="*/ 146239 w 234950"/>
                <a:gd name="connsiteY47" fmla="*/ 101017 h 234950"/>
                <a:gd name="connsiteX48" fmla="*/ 164165 w 234950"/>
                <a:gd name="connsiteY48" fmla="*/ 101017 h 234950"/>
                <a:gd name="connsiteX49" fmla="*/ 164165 w 234950"/>
                <a:gd name="connsiteY49" fmla="*/ 134585 h 234950"/>
                <a:gd name="connsiteX50" fmla="*/ 164165 w 234950"/>
                <a:gd name="connsiteY50" fmla="*/ 134585 h 23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34950" h="234950">
                  <a:moveTo>
                    <a:pt x="223195" y="101017"/>
                  </a:moveTo>
                  <a:cubicBezTo>
                    <a:pt x="229717" y="101017"/>
                    <a:pt x="235060" y="95684"/>
                    <a:pt x="235060" y="89156"/>
                  </a:cubicBezTo>
                  <a:lnTo>
                    <a:pt x="235060" y="12202"/>
                  </a:lnTo>
                  <a:cubicBezTo>
                    <a:pt x="235060" y="5662"/>
                    <a:pt x="229717" y="328"/>
                    <a:pt x="223195" y="328"/>
                  </a:cubicBezTo>
                  <a:lnTo>
                    <a:pt x="146240" y="328"/>
                  </a:lnTo>
                  <a:cubicBezTo>
                    <a:pt x="139716" y="328"/>
                    <a:pt x="134370" y="5662"/>
                    <a:pt x="134370" y="12202"/>
                  </a:cubicBezTo>
                  <a:lnTo>
                    <a:pt x="134370" y="27483"/>
                  </a:lnTo>
                  <a:lnTo>
                    <a:pt x="100805" y="27483"/>
                  </a:lnTo>
                  <a:lnTo>
                    <a:pt x="100805" y="12202"/>
                  </a:lnTo>
                  <a:cubicBezTo>
                    <a:pt x="100805" y="5662"/>
                    <a:pt x="95456" y="328"/>
                    <a:pt x="88935" y="328"/>
                  </a:cubicBezTo>
                  <a:lnTo>
                    <a:pt x="11980" y="328"/>
                  </a:lnTo>
                  <a:cubicBezTo>
                    <a:pt x="5454" y="328"/>
                    <a:pt x="110" y="5662"/>
                    <a:pt x="110" y="12202"/>
                  </a:cubicBezTo>
                  <a:lnTo>
                    <a:pt x="110" y="89156"/>
                  </a:lnTo>
                  <a:cubicBezTo>
                    <a:pt x="110" y="95684"/>
                    <a:pt x="5454" y="101017"/>
                    <a:pt x="11980" y="101017"/>
                  </a:cubicBezTo>
                  <a:lnTo>
                    <a:pt x="27281" y="101017"/>
                  </a:lnTo>
                  <a:lnTo>
                    <a:pt x="27281" y="134585"/>
                  </a:lnTo>
                  <a:lnTo>
                    <a:pt x="11980" y="134585"/>
                  </a:lnTo>
                  <a:cubicBezTo>
                    <a:pt x="5454" y="134585"/>
                    <a:pt x="110" y="139916"/>
                    <a:pt x="110" y="146453"/>
                  </a:cubicBezTo>
                  <a:lnTo>
                    <a:pt x="110" y="223403"/>
                  </a:lnTo>
                  <a:cubicBezTo>
                    <a:pt x="110" y="229944"/>
                    <a:pt x="5454" y="235278"/>
                    <a:pt x="11980" y="235278"/>
                  </a:cubicBezTo>
                  <a:lnTo>
                    <a:pt x="88935" y="235278"/>
                  </a:lnTo>
                  <a:cubicBezTo>
                    <a:pt x="95456" y="235278"/>
                    <a:pt x="100805" y="229944"/>
                    <a:pt x="100805" y="223403"/>
                  </a:cubicBezTo>
                  <a:lnTo>
                    <a:pt x="100805" y="208112"/>
                  </a:lnTo>
                  <a:lnTo>
                    <a:pt x="134369" y="208112"/>
                  </a:lnTo>
                  <a:lnTo>
                    <a:pt x="134369" y="223403"/>
                  </a:lnTo>
                  <a:cubicBezTo>
                    <a:pt x="134369" y="229944"/>
                    <a:pt x="139716" y="235278"/>
                    <a:pt x="146239" y="235278"/>
                  </a:cubicBezTo>
                  <a:lnTo>
                    <a:pt x="223195" y="235278"/>
                  </a:lnTo>
                  <a:cubicBezTo>
                    <a:pt x="229717" y="235278"/>
                    <a:pt x="235060" y="229944"/>
                    <a:pt x="235060" y="223403"/>
                  </a:cubicBezTo>
                  <a:lnTo>
                    <a:pt x="235060" y="146453"/>
                  </a:lnTo>
                  <a:cubicBezTo>
                    <a:pt x="235060" y="139916"/>
                    <a:pt x="229717" y="134585"/>
                    <a:pt x="223195" y="134585"/>
                  </a:cubicBezTo>
                  <a:lnTo>
                    <a:pt x="207891" y="134585"/>
                  </a:lnTo>
                  <a:lnTo>
                    <a:pt x="207891" y="101017"/>
                  </a:lnTo>
                  <a:lnTo>
                    <a:pt x="223195" y="101017"/>
                  </a:lnTo>
                  <a:close/>
                  <a:moveTo>
                    <a:pt x="164165" y="134585"/>
                  </a:moveTo>
                  <a:lnTo>
                    <a:pt x="146240" y="134585"/>
                  </a:lnTo>
                  <a:cubicBezTo>
                    <a:pt x="139716" y="134585"/>
                    <a:pt x="134370" y="139916"/>
                    <a:pt x="134370" y="146453"/>
                  </a:cubicBezTo>
                  <a:lnTo>
                    <a:pt x="134370" y="164380"/>
                  </a:lnTo>
                  <a:lnTo>
                    <a:pt x="100805" y="164380"/>
                  </a:lnTo>
                  <a:lnTo>
                    <a:pt x="100805" y="146453"/>
                  </a:lnTo>
                  <a:cubicBezTo>
                    <a:pt x="100805" y="139916"/>
                    <a:pt x="95456" y="134585"/>
                    <a:pt x="88935" y="134585"/>
                  </a:cubicBezTo>
                  <a:lnTo>
                    <a:pt x="71008" y="134585"/>
                  </a:lnTo>
                  <a:lnTo>
                    <a:pt x="71008" y="101017"/>
                  </a:lnTo>
                  <a:lnTo>
                    <a:pt x="88935" y="101017"/>
                  </a:lnTo>
                  <a:cubicBezTo>
                    <a:pt x="95456" y="101017"/>
                    <a:pt x="100805" y="95684"/>
                    <a:pt x="100805" y="89156"/>
                  </a:cubicBezTo>
                  <a:lnTo>
                    <a:pt x="100805" y="71221"/>
                  </a:lnTo>
                  <a:lnTo>
                    <a:pt x="134369" y="71221"/>
                  </a:lnTo>
                  <a:lnTo>
                    <a:pt x="134369" y="89156"/>
                  </a:lnTo>
                  <a:cubicBezTo>
                    <a:pt x="134369" y="95684"/>
                    <a:pt x="139716" y="101017"/>
                    <a:pt x="146239" y="101017"/>
                  </a:cubicBezTo>
                  <a:lnTo>
                    <a:pt x="164165" y="101017"/>
                  </a:lnTo>
                  <a:lnTo>
                    <a:pt x="164165" y="134585"/>
                  </a:lnTo>
                  <a:lnTo>
                    <a:pt x="164165" y="134585"/>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0" name="Group 9">
            <a:extLst>
              <a:ext uri="{FF2B5EF4-FFF2-40B4-BE49-F238E27FC236}">
                <a16:creationId xmlns:a16="http://schemas.microsoft.com/office/drawing/2014/main" id="{BB471C54-D6BA-30A4-8ABE-6428CFADF69F}"/>
              </a:ext>
            </a:extLst>
          </p:cNvPr>
          <p:cNvGrpSpPr/>
          <p:nvPr/>
        </p:nvGrpSpPr>
        <p:grpSpPr>
          <a:xfrm>
            <a:off x="6136643" y="1573060"/>
            <a:ext cx="1334664" cy="413824"/>
            <a:chOff x="6136643" y="1573060"/>
            <a:chExt cx="1334664" cy="413824"/>
          </a:xfrm>
        </p:grpSpPr>
        <p:sp>
          <p:nvSpPr>
            <p:cNvPr id="128" name="TextBox 25">
              <a:extLst>
                <a:ext uri="{FF2B5EF4-FFF2-40B4-BE49-F238E27FC236}">
                  <a16:creationId xmlns:a16="http://schemas.microsoft.com/office/drawing/2014/main" id="{BA31090F-6C2C-06D8-E4D2-7B1B510BA03A}"/>
                </a:ext>
              </a:extLst>
            </p:cNvPr>
            <p:cNvSpPr txBox="1"/>
            <p:nvPr/>
          </p:nvSpPr>
          <p:spPr>
            <a:xfrm>
              <a:off x="6427431" y="1573060"/>
              <a:ext cx="1043876"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Infrastructure </a:t>
              </a:r>
            </a:p>
          </p:txBody>
        </p:sp>
        <p:sp>
          <p:nvSpPr>
            <p:cNvPr id="129" name="TextBox 26">
              <a:extLst>
                <a:ext uri="{FF2B5EF4-FFF2-40B4-BE49-F238E27FC236}">
                  <a16:creationId xmlns:a16="http://schemas.microsoft.com/office/drawing/2014/main" id="{85E88B11-D793-21FD-E37B-AD0081C874C3}"/>
                </a:ext>
              </a:extLst>
            </p:cNvPr>
            <p:cNvSpPr txBox="1"/>
            <p:nvPr/>
          </p:nvSpPr>
          <p:spPr>
            <a:xfrm>
              <a:off x="6427431" y="1744510"/>
              <a:ext cx="843501"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monitoring</a:t>
              </a:r>
            </a:p>
          </p:txBody>
        </p:sp>
        <p:sp>
          <p:nvSpPr>
            <p:cNvPr id="130" name="Freeform: Shape 129">
              <a:extLst>
                <a:ext uri="{FF2B5EF4-FFF2-40B4-BE49-F238E27FC236}">
                  <a16:creationId xmlns:a16="http://schemas.microsoft.com/office/drawing/2014/main" id="{8F77D981-6ED0-7125-D31E-368F9213F3AA}"/>
                </a:ext>
              </a:extLst>
            </p:cNvPr>
            <p:cNvSpPr/>
            <p:nvPr/>
          </p:nvSpPr>
          <p:spPr>
            <a:xfrm>
              <a:off x="6136643" y="1639110"/>
              <a:ext cx="254000" cy="254000"/>
            </a:xfrm>
            <a:custGeom>
              <a:avLst/>
              <a:gdLst>
                <a:gd name="connsiteX0" fmla="*/ 241189 w 254000"/>
                <a:gd name="connsiteY0" fmla="*/ 108880 h 254000"/>
                <a:gd name="connsiteX1" fmla="*/ 254017 w 254000"/>
                <a:gd name="connsiteY1" fmla="*/ 96055 h 254000"/>
                <a:gd name="connsiteX2" fmla="*/ 254017 w 254000"/>
                <a:gd name="connsiteY2" fmla="*/ 12863 h 254000"/>
                <a:gd name="connsiteX3" fmla="*/ 241189 w 254000"/>
                <a:gd name="connsiteY3" fmla="*/ 25 h 254000"/>
                <a:gd name="connsiteX4" fmla="*/ 157995 w 254000"/>
                <a:gd name="connsiteY4" fmla="*/ 25 h 254000"/>
                <a:gd name="connsiteX5" fmla="*/ 145163 w 254000"/>
                <a:gd name="connsiteY5" fmla="*/ 12863 h 254000"/>
                <a:gd name="connsiteX6" fmla="*/ 145163 w 254000"/>
                <a:gd name="connsiteY6" fmla="*/ 29383 h 254000"/>
                <a:gd name="connsiteX7" fmla="*/ 108876 w 254000"/>
                <a:gd name="connsiteY7" fmla="*/ 29383 h 254000"/>
                <a:gd name="connsiteX8" fmla="*/ 108876 w 254000"/>
                <a:gd name="connsiteY8" fmla="*/ 12863 h 254000"/>
                <a:gd name="connsiteX9" fmla="*/ 96043 w 254000"/>
                <a:gd name="connsiteY9" fmla="*/ 25 h 254000"/>
                <a:gd name="connsiteX10" fmla="*/ 12848 w 254000"/>
                <a:gd name="connsiteY10" fmla="*/ 25 h 254000"/>
                <a:gd name="connsiteX11" fmla="*/ 16 w 254000"/>
                <a:gd name="connsiteY11" fmla="*/ 12863 h 254000"/>
                <a:gd name="connsiteX12" fmla="*/ 16 w 254000"/>
                <a:gd name="connsiteY12" fmla="*/ 96055 h 254000"/>
                <a:gd name="connsiteX13" fmla="*/ 12848 w 254000"/>
                <a:gd name="connsiteY13" fmla="*/ 108880 h 254000"/>
                <a:gd name="connsiteX14" fmla="*/ 29390 w 254000"/>
                <a:gd name="connsiteY14" fmla="*/ 108880 h 254000"/>
                <a:gd name="connsiteX15" fmla="*/ 29390 w 254000"/>
                <a:gd name="connsiteY15" fmla="*/ 145168 h 254000"/>
                <a:gd name="connsiteX16" fmla="*/ 12848 w 254000"/>
                <a:gd name="connsiteY16" fmla="*/ 145168 h 254000"/>
                <a:gd name="connsiteX17" fmla="*/ 16 w 254000"/>
                <a:gd name="connsiteY17" fmla="*/ 157998 h 254000"/>
                <a:gd name="connsiteX18" fmla="*/ 16 w 254000"/>
                <a:gd name="connsiteY18" fmla="*/ 241188 h 254000"/>
                <a:gd name="connsiteX19" fmla="*/ 12848 w 254000"/>
                <a:gd name="connsiteY19" fmla="*/ 254025 h 254000"/>
                <a:gd name="connsiteX20" fmla="*/ 96043 w 254000"/>
                <a:gd name="connsiteY20" fmla="*/ 254025 h 254000"/>
                <a:gd name="connsiteX21" fmla="*/ 108876 w 254000"/>
                <a:gd name="connsiteY21" fmla="*/ 241188 h 254000"/>
                <a:gd name="connsiteX22" fmla="*/ 108876 w 254000"/>
                <a:gd name="connsiteY22" fmla="*/ 224656 h 254000"/>
                <a:gd name="connsiteX23" fmla="*/ 145162 w 254000"/>
                <a:gd name="connsiteY23" fmla="*/ 224656 h 254000"/>
                <a:gd name="connsiteX24" fmla="*/ 145162 w 254000"/>
                <a:gd name="connsiteY24" fmla="*/ 241188 h 254000"/>
                <a:gd name="connsiteX25" fmla="*/ 157994 w 254000"/>
                <a:gd name="connsiteY25" fmla="*/ 254025 h 254000"/>
                <a:gd name="connsiteX26" fmla="*/ 241189 w 254000"/>
                <a:gd name="connsiteY26" fmla="*/ 254025 h 254000"/>
                <a:gd name="connsiteX27" fmla="*/ 254017 w 254000"/>
                <a:gd name="connsiteY27" fmla="*/ 241188 h 254000"/>
                <a:gd name="connsiteX28" fmla="*/ 254017 w 254000"/>
                <a:gd name="connsiteY28" fmla="*/ 157998 h 254000"/>
                <a:gd name="connsiteX29" fmla="*/ 241189 w 254000"/>
                <a:gd name="connsiteY29" fmla="*/ 145168 h 254000"/>
                <a:gd name="connsiteX30" fmla="*/ 224645 w 254000"/>
                <a:gd name="connsiteY30" fmla="*/ 145168 h 254000"/>
                <a:gd name="connsiteX31" fmla="*/ 224645 w 254000"/>
                <a:gd name="connsiteY31" fmla="*/ 108880 h 254000"/>
                <a:gd name="connsiteX32" fmla="*/ 241189 w 254000"/>
                <a:gd name="connsiteY32" fmla="*/ 108880 h 254000"/>
                <a:gd name="connsiteX33" fmla="*/ 177373 w 254000"/>
                <a:gd name="connsiteY33" fmla="*/ 145168 h 254000"/>
                <a:gd name="connsiteX34" fmla="*/ 157995 w 254000"/>
                <a:gd name="connsiteY34" fmla="*/ 145168 h 254000"/>
                <a:gd name="connsiteX35" fmla="*/ 145163 w 254000"/>
                <a:gd name="connsiteY35" fmla="*/ 157998 h 254000"/>
                <a:gd name="connsiteX36" fmla="*/ 145163 w 254000"/>
                <a:gd name="connsiteY36" fmla="*/ 177379 h 254000"/>
                <a:gd name="connsiteX37" fmla="*/ 108876 w 254000"/>
                <a:gd name="connsiteY37" fmla="*/ 177379 h 254000"/>
                <a:gd name="connsiteX38" fmla="*/ 108876 w 254000"/>
                <a:gd name="connsiteY38" fmla="*/ 157998 h 254000"/>
                <a:gd name="connsiteX39" fmla="*/ 96043 w 254000"/>
                <a:gd name="connsiteY39" fmla="*/ 145168 h 254000"/>
                <a:gd name="connsiteX40" fmla="*/ 76663 w 254000"/>
                <a:gd name="connsiteY40" fmla="*/ 145168 h 254000"/>
                <a:gd name="connsiteX41" fmla="*/ 76663 w 254000"/>
                <a:gd name="connsiteY41" fmla="*/ 108880 h 254000"/>
                <a:gd name="connsiteX42" fmla="*/ 96043 w 254000"/>
                <a:gd name="connsiteY42" fmla="*/ 108880 h 254000"/>
                <a:gd name="connsiteX43" fmla="*/ 108876 w 254000"/>
                <a:gd name="connsiteY43" fmla="*/ 96055 h 254000"/>
                <a:gd name="connsiteX44" fmla="*/ 108876 w 254000"/>
                <a:gd name="connsiteY44" fmla="*/ 76666 h 254000"/>
                <a:gd name="connsiteX45" fmla="*/ 145162 w 254000"/>
                <a:gd name="connsiteY45" fmla="*/ 76666 h 254000"/>
                <a:gd name="connsiteX46" fmla="*/ 145162 w 254000"/>
                <a:gd name="connsiteY46" fmla="*/ 96055 h 254000"/>
                <a:gd name="connsiteX47" fmla="*/ 157994 w 254000"/>
                <a:gd name="connsiteY47" fmla="*/ 108880 h 254000"/>
                <a:gd name="connsiteX48" fmla="*/ 177373 w 254000"/>
                <a:gd name="connsiteY48" fmla="*/ 108880 h 254000"/>
                <a:gd name="connsiteX49" fmla="*/ 177373 w 254000"/>
                <a:gd name="connsiteY49" fmla="*/ 145168 h 254000"/>
                <a:gd name="connsiteX50" fmla="*/ 177373 w 254000"/>
                <a:gd name="connsiteY50" fmla="*/ 145168 h 25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54000" h="254000">
                  <a:moveTo>
                    <a:pt x="241189" y="108880"/>
                  </a:moveTo>
                  <a:cubicBezTo>
                    <a:pt x="248240" y="108880"/>
                    <a:pt x="254017" y="103113"/>
                    <a:pt x="254017" y="96055"/>
                  </a:cubicBezTo>
                  <a:lnTo>
                    <a:pt x="254017" y="12863"/>
                  </a:lnTo>
                  <a:cubicBezTo>
                    <a:pt x="254017" y="5792"/>
                    <a:pt x="248240" y="25"/>
                    <a:pt x="241189" y="25"/>
                  </a:cubicBezTo>
                  <a:lnTo>
                    <a:pt x="157995" y="25"/>
                  </a:lnTo>
                  <a:cubicBezTo>
                    <a:pt x="150942" y="25"/>
                    <a:pt x="145163" y="5792"/>
                    <a:pt x="145163" y="12863"/>
                  </a:cubicBezTo>
                  <a:lnTo>
                    <a:pt x="145163" y="29383"/>
                  </a:lnTo>
                  <a:lnTo>
                    <a:pt x="108876" y="29383"/>
                  </a:lnTo>
                  <a:lnTo>
                    <a:pt x="108876" y="12863"/>
                  </a:lnTo>
                  <a:cubicBezTo>
                    <a:pt x="108876" y="5792"/>
                    <a:pt x="103093" y="25"/>
                    <a:pt x="96043" y="25"/>
                  </a:cubicBezTo>
                  <a:lnTo>
                    <a:pt x="12848" y="25"/>
                  </a:lnTo>
                  <a:cubicBezTo>
                    <a:pt x="5793" y="25"/>
                    <a:pt x="16" y="5792"/>
                    <a:pt x="16" y="12863"/>
                  </a:cubicBezTo>
                  <a:lnTo>
                    <a:pt x="16" y="96055"/>
                  </a:lnTo>
                  <a:cubicBezTo>
                    <a:pt x="16" y="103113"/>
                    <a:pt x="5793" y="108880"/>
                    <a:pt x="12848" y="108880"/>
                  </a:cubicBezTo>
                  <a:lnTo>
                    <a:pt x="29390" y="108880"/>
                  </a:lnTo>
                  <a:lnTo>
                    <a:pt x="29390" y="145168"/>
                  </a:lnTo>
                  <a:lnTo>
                    <a:pt x="12848" y="145168"/>
                  </a:lnTo>
                  <a:cubicBezTo>
                    <a:pt x="5793" y="145168"/>
                    <a:pt x="16" y="150932"/>
                    <a:pt x="16" y="157998"/>
                  </a:cubicBezTo>
                  <a:lnTo>
                    <a:pt x="16" y="241188"/>
                  </a:lnTo>
                  <a:cubicBezTo>
                    <a:pt x="16" y="248259"/>
                    <a:pt x="5793" y="254025"/>
                    <a:pt x="12848" y="254025"/>
                  </a:cubicBezTo>
                  <a:lnTo>
                    <a:pt x="96043" y="254025"/>
                  </a:lnTo>
                  <a:cubicBezTo>
                    <a:pt x="103093" y="254025"/>
                    <a:pt x="108876" y="248259"/>
                    <a:pt x="108876" y="241188"/>
                  </a:cubicBezTo>
                  <a:lnTo>
                    <a:pt x="108876" y="224656"/>
                  </a:lnTo>
                  <a:lnTo>
                    <a:pt x="145162" y="224656"/>
                  </a:lnTo>
                  <a:lnTo>
                    <a:pt x="145162" y="241188"/>
                  </a:lnTo>
                  <a:cubicBezTo>
                    <a:pt x="145162" y="248259"/>
                    <a:pt x="150942" y="254025"/>
                    <a:pt x="157994" y="254025"/>
                  </a:cubicBezTo>
                  <a:lnTo>
                    <a:pt x="241189" y="254025"/>
                  </a:lnTo>
                  <a:cubicBezTo>
                    <a:pt x="248240" y="254025"/>
                    <a:pt x="254017" y="248259"/>
                    <a:pt x="254017" y="241188"/>
                  </a:cubicBezTo>
                  <a:lnTo>
                    <a:pt x="254017" y="157998"/>
                  </a:lnTo>
                  <a:cubicBezTo>
                    <a:pt x="254017" y="150932"/>
                    <a:pt x="248240" y="145168"/>
                    <a:pt x="241189" y="145168"/>
                  </a:cubicBezTo>
                  <a:lnTo>
                    <a:pt x="224645" y="145168"/>
                  </a:lnTo>
                  <a:lnTo>
                    <a:pt x="224645" y="108880"/>
                  </a:lnTo>
                  <a:lnTo>
                    <a:pt x="241189" y="108880"/>
                  </a:lnTo>
                  <a:close/>
                  <a:moveTo>
                    <a:pt x="177373" y="145168"/>
                  </a:moveTo>
                  <a:lnTo>
                    <a:pt x="157995" y="145168"/>
                  </a:lnTo>
                  <a:cubicBezTo>
                    <a:pt x="150942" y="145168"/>
                    <a:pt x="145163" y="150932"/>
                    <a:pt x="145163" y="157998"/>
                  </a:cubicBezTo>
                  <a:lnTo>
                    <a:pt x="145163" y="177379"/>
                  </a:lnTo>
                  <a:lnTo>
                    <a:pt x="108876" y="177379"/>
                  </a:lnTo>
                  <a:lnTo>
                    <a:pt x="108876" y="157998"/>
                  </a:lnTo>
                  <a:cubicBezTo>
                    <a:pt x="108876" y="150932"/>
                    <a:pt x="103093" y="145168"/>
                    <a:pt x="96043" y="145168"/>
                  </a:cubicBezTo>
                  <a:lnTo>
                    <a:pt x="76663" y="145168"/>
                  </a:lnTo>
                  <a:lnTo>
                    <a:pt x="76663" y="108880"/>
                  </a:lnTo>
                  <a:lnTo>
                    <a:pt x="96043" y="108880"/>
                  </a:lnTo>
                  <a:cubicBezTo>
                    <a:pt x="103093" y="108880"/>
                    <a:pt x="108876" y="103113"/>
                    <a:pt x="108876" y="96055"/>
                  </a:cubicBezTo>
                  <a:lnTo>
                    <a:pt x="108876" y="76666"/>
                  </a:lnTo>
                  <a:lnTo>
                    <a:pt x="145162" y="76666"/>
                  </a:lnTo>
                  <a:lnTo>
                    <a:pt x="145162" y="96055"/>
                  </a:lnTo>
                  <a:cubicBezTo>
                    <a:pt x="145162" y="103113"/>
                    <a:pt x="150942" y="108880"/>
                    <a:pt x="157994" y="108880"/>
                  </a:cubicBezTo>
                  <a:lnTo>
                    <a:pt x="177373" y="108880"/>
                  </a:lnTo>
                  <a:lnTo>
                    <a:pt x="177373" y="145168"/>
                  </a:lnTo>
                  <a:lnTo>
                    <a:pt x="177373" y="145168"/>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1" name="Group 10">
            <a:extLst>
              <a:ext uri="{FF2B5EF4-FFF2-40B4-BE49-F238E27FC236}">
                <a16:creationId xmlns:a16="http://schemas.microsoft.com/office/drawing/2014/main" id="{C6A0D6F6-9BE5-E03F-4321-66BB0D19458E}"/>
              </a:ext>
            </a:extLst>
          </p:cNvPr>
          <p:cNvGrpSpPr/>
          <p:nvPr/>
        </p:nvGrpSpPr>
        <p:grpSpPr>
          <a:xfrm>
            <a:off x="10978190" y="3522267"/>
            <a:ext cx="1030099" cy="413824"/>
            <a:chOff x="10978190" y="3522267"/>
            <a:chExt cx="1030099" cy="413824"/>
          </a:xfrm>
        </p:grpSpPr>
        <p:sp>
          <p:nvSpPr>
            <p:cNvPr id="119" name="TextBox 29">
              <a:extLst>
                <a:ext uri="{FF2B5EF4-FFF2-40B4-BE49-F238E27FC236}">
                  <a16:creationId xmlns:a16="http://schemas.microsoft.com/office/drawing/2014/main" id="{2E253C89-8580-9ECF-FFA7-C8B89A246B88}"/>
                </a:ext>
              </a:extLst>
            </p:cNvPr>
            <p:cNvSpPr txBox="1"/>
            <p:nvPr/>
          </p:nvSpPr>
          <p:spPr>
            <a:xfrm>
              <a:off x="11318677" y="3522267"/>
              <a:ext cx="61106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Digital </a:t>
              </a:r>
            </a:p>
          </p:txBody>
        </p:sp>
        <p:sp>
          <p:nvSpPr>
            <p:cNvPr id="120" name="TextBox 30">
              <a:extLst>
                <a:ext uri="{FF2B5EF4-FFF2-40B4-BE49-F238E27FC236}">
                  <a16:creationId xmlns:a16="http://schemas.microsoft.com/office/drawing/2014/main" id="{81F7E00F-59F0-62BC-AA77-B42F3C16053F}"/>
                </a:ext>
              </a:extLst>
            </p:cNvPr>
            <p:cNvSpPr txBox="1"/>
            <p:nvPr/>
          </p:nvSpPr>
          <p:spPr>
            <a:xfrm>
              <a:off x="11318677" y="3693717"/>
              <a:ext cx="689612"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business</a:t>
              </a:r>
            </a:p>
          </p:txBody>
        </p:sp>
        <p:grpSp>
          <p:nvGrpSpPr>
            <p:cNvPr id="121" name="Digital biz graphic">
              <a:extLst>
                <a:ext uri="{FF2B5EF4-FFF2-40B4-BE49-F238E27FC236}">
                  <a16:creationId xmlns:a16="http://schemas.microsoft.com/office/drawing/2014/main" id="{B08ECEC8-0DC7-62DE-C7F9-D2AC844604EE}"/>
                </a:ext>
              </a:extLst>
            </p:cNvPr>
            <p:cNvGrpSpPr/>
            <p:nvPr/>
          </p:nvGrpSpPr>
          <p:grpSpPr>
            <a:xfrm>
              <a:off x="10978190" y="3605840"/>
              <a:ext cx="295536" cy="212216"/>
              <a:chOff x="10978190" y="3605840"/>
              <a:chExt cx="295536" cy="212216"/>
            </a:xfrm>
            <a:solidFill>
              <a:schemeClr val="tx1"/>
            </a:solidFill>
          </p:grpSpPr>
          <p:sp>
            <p:nvSpPr>
              <p:cNvPr id="122" name="Freeform: Shape 121">
                <a:extLst>
                  <a:ext uri="{FF2B5EF4-FFF2-40B4-BE49-F238E27FC236}">
                    <a16:creationId xmlns:a16="http://schemas.microsoft.com/office/drawing/2014/main" id="{2B83F0A5-FC7A-0A8C-6B41-29B789072342}"/>
                  </a:ext>
                </a:extLst>
              </p:cNvPr>
              <p:cNvSpPr/>
              <p:nvPr/>
            </p:nvSpPr>
            <p:spPr>
              <a:xfrm>
                <a:off x="10992391" y="3605840"/>
                <a:ext cx="281335" cy="196927"/>
              </a:xfrm>
              <a:custGeom>
                <a:avLst/>
                <a:gdLst>
                  <a:gd name="connsiteX0" fmla="*/ 273429 w 281335"/>
                  <a:gd name="connsiteY0" fmla="*/ 27 h 196927"/>
                  <a:gd name="connsiteX1" fmla="*/ 8033 w 281335"/>
                  <a:gd name="connsiteY1" fmla="*/ 27 h 196927"/>
                  <a:gd name="connsiteX2" fmla="*/ 63 w 281335"/>
                  <a:gd name="connsiteY2" fmla="*/ 7997 h 196927"/>
                  <a:gd name="connsiteX3" fmla="*/ 63 w 281335"/>
                  <a:gd name="connsiteY3" fmla="*/ 110228 h 196927"/>
                  <a:gd name="connsiteX4" fmla="*/ 18611 w 281335"/>
                  <a:gd name="connsiteY4" fmla="*/ 102331 h 196927"/>
                  <a:gd name="connsiteX5" fmla="*/ 18611 w 281335"/>
                  <a:gd name="connsiteY5" fmla="*/ 18575 h 196927"/>
                  <a:gd name="connsiteX6" fmla="*/ 262779 w 281335"/>
                  <a:gd name="connsiteY6" fmla="*/ 18575 h 196927"/>
                  <a:gd name="connsiteX7" fmla="*/ 262779 w 281335"/>
                  <a:gd name="connsiteY7" fmla="*/ 162539 h 196927"/>
                  <a:gd name="connsiteX8" fmla="*/ 92441 w 281335"/>
                  <a:gd name="connsiteY8" fmla="*/ 162539 h 196927"/>
                  <a:gd name="connsiteX9" fmla="*/ 92224 w 281335"/>
                  <a:gd name="connsiteY9" fmla="*/ 162684 h 196927"/>
                  <a:gd name="connsiteX10" fmla="*/ 98165 w 281335"/>
                  <a:gd name="connsiteY10" fmla="*/ 167176 h 196927"/>
                  <a:gd name="connsiteX11" fmla="*/ 96499 w 281335"/>
                  <a:gd name="connsiteY11" fmla="*/ 176015 h 196927"/>
                  <a:gd name="connsiteX12" fmla="*/ 88383 w 281335"/>
                  <a:gd name="connsiteY12" fmla="*/ 196955 h 196927"/>
                  <a:gd name="connsiteX13" fmla="*/ 273429 w 281335"/>
                  <a:gd name="connsiteY13" fmla="*/ 196955 h 196927"/>
                  <a:gd name="connsiteX14" fmla="*/ 281399 w 281335"/>
                  <a:gd name="connsiteY14" fmla="*/ 188984 h 196927"/>
                  <a:gd name="connsiteX15" fmla="*/ 281399 w 281335"/>
                  <a:gd name="connsiteY15" fmla="*/ 7997 h 196927"/>
                  <a:gd name="connsiteX16" fmla="*/ 273429 w 281335"/>
                  <a:gd name="connsiteY16" fmla="*/ 27 h 196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335" h="196927">
                    <a:moveTo>
                      <a:pt x="273429" y="27"/>
                    </a:moveTo>
                    <a:lnTo>
                      <a:pt x="8033" y="27"/>
                    </a:lnTo>
                    <a:cubicBezTo>
                      <a:pt x="3614" y="27"/>
                      <a:pt x="63" y="3577"/>
                      <a:pt x="63" y="7997"/>
                    </a:cubicBezTo>
                    <a:lnTo>
                      <a:pt x="63" y="110228"/>
                    </a:lnTo>
                    <a:cubicBezTo>
                      <a:pt x="5787" y="106605"/>
                      <a:pt x="12018" y="103998"/>
                      <a:pt x="18611" y="102331"/>
                    </a:cubicBezTo>
                    <a:lnTo>
                      <a:pt x="18611" y="18575"/>
                    </a:lnTo>
                    <a:lnTo>
                      <a:pt x="262779" y="18575"/>
                    </a:lnTo>
                    <a:lnTo>
                      <a:pt x="262779" y="162539"/>
                    </a:lnTo>
                    <a:lnTo>
                      <a:pt x="92441" y="162539"/>
                    </a:lnTo>
                    <a:lnTo>
                      <a:pt x="92224" y="162684"/>
                    </a:lnTo>
                    <a:lnTo>
                      <a:pt x="98165" y="167176"/>
                    </a:lnTo>
                    <a:lnTo>
                      <a:pt x="96499" y="176015"/>
                    </a:lnTo>
                    <a:cubicBezTo>
                      <a:pt x="95049" y="183406"/>
                      <a:pt x="92296" y="190506"/>
                      <a:pt x="88383" y="196955"/>
                    </a:cubicBezTo>
                    <a:lnTo>
                      <a:pt x="273429" y="196955"/>
                    </a:lnTo>
                    <a:cubicBezTo>
                      <a:pt x="277849" y="196955"/>
                      <a:pt x="281399" y="193404"/>
                      <a:pt x="281399" y="188984"/>
                    </a:cubicBezTo>
                    <a:lnTo>
                      <a:pt x="281399" y="7997"/>
                    </a:lnTo>
                    <a:cubicBezTo>
                      <a:pt x="281399" y="3577"/>
                      <a:pt x="277849" y="27"/>
                      <a:pt x="273429" y="27"/>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Freeform: Shape 122">
                <a:extLst>
                  <a:ext uri="{FF2B5EF4-FFF2-40B4-BE49-F238E27FC236}">
                    <a16:creationId xmlns:a16="http://schemas.microsoft.com/office/drawing/2014/main" id="{DB69E7AB-05B7-8A14-CCF0-8BF532C13392}"/>
                  </a:ext>
                </a:extLst>
              </p:cNvPr>
              <p:cNvSpPr/>
              <p:nvPr/>
            </p:nvSpPr>
            <p:spPr>
              <a:xfrm>
                <a:off x="11150773" y="3647066"/>
                <a:ext cx="93826" cy="72598"/>
              </a:xfrm>
              <a:custGeom>
                <a:avLst/>
                <a:gdLst>
                  <a:gd name="connsiteX0" fmla="*/ 63 w 93826"/>
                  <a:gd name="connsiteY0" fmla="*/ 57772 h 72598"/>
                  <a:gd name="connsiteX1" fmla="*/ 32378 w 93826"/>
                  <a:gd name="connsiteY1" fmla="*/ 72625 h 72598"/>
                  <a:gd name="connsiteX2" fmla="*/ 93890 w 93826"/>
                  <a:gd name="connsiteY2" fmla="*/ 25675 h 72598"/>
                  <a:gd name="connsiteX3" fmla="*/ 93890 w 93826"/>
                  <a:gd name="connsiteY3" fmla="*/ 27 h 72598"/>
                  <a:gd name="connsiteX4" fmla="*/ 28103 w 93826"/>
                  <a:gd name="connsiteY4" fmla="*/ 48281 h 72598"/>
                  <a:gd name="connsiteX5" fmla="*/ 8106 w 93826"/>
                  <a:gd name="connsiteY5" fmla="*/ 37050 h 72598"/>
                  <a:gd name="connsiteX6" fmla="*/ 8179 w 93826"/>
                  <a:gd name="connsiteY6" fmla="*/ 39079 h 72598"/>
                  <a:gd name="connsiteX7" fmla="*/ 63 w 93826"/>
                  <a:gd name="connsiteY7" fmla="*/ 57772 h 7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826" h="72598">
                    <a:moveTo>
                      <a:pt x="63" y="57772"/>
                    </a:moveTo>
                    <a:lnTo>
                      <a:pt x="32378" y="72625"/>
                    </a:lnTo>
                    <a:lnTo>
                      <a:pt x="93890" y="25675"/>
                    </a:lnTo>
                    <a:lnTo>
                      <a:pt x="93890" y="27"/>
                    </a:lnTo>
                    <a:lnTo>
                      <a:pt x="28103" y="48281"/>
                    </a:lnTo>
                    <a:lnTo>
                      <a:pt x="8106" y="37050"/>
                    </a:lnTo>
                    <a:cubicBezTo>
                      <a:pt x="8179" y="37703"/>
                      <a:pt x="8179" y="38355"/>
                      <a:pt x="8179" y="39079"/>
                    </a:cubicBezTo>
                    <a:cubicBezTo>
                      <a:pt x="8179" y="46469"/>
                      <a:pt x="5063" y="53135"/>
                      <a:pt x="63" y="57772"/>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Freeform: Shape 123">
                <a:extLst>
                  <a:ext uri="{FF2B5EF4-FFF2-40B4-BE49-F238E27FC236}">
                    <a16:creationId xmlns:a16="http://schemas.microsoft.com/office/drawing/2014/main" id="{B622CEF4-733D-6E8E-1105-AEB0F9F4B5CF}"/>
                  </a:ext>
                </a:extLst>
              </p:cNvPr>
              <p:cNvSpPr/>
              <p:nvPr/>
            </p:nvSpPr>
            <p:spPr>
              <a:xfrm>
                <a:off x="11044702" y="3683003"/>
                <a:ext cx="75641" cy="51007"/>
              </a:xfrm>
              <a:custGeom>
                <a:avLst/>
                <a:gdLst>
                  <a:gd name="connsiteX0" fmla="*/ 63098 w 75641"/>
                  <a:gd name="connsiteY0" fmla="*/ 3142 h 51007"/>
                  <a:gd name="connsiteX1" fmla="*/ 63315 w 75641"/>
                  <a:gd name="connsiteY1" fmla="*/ 27 h 51007"/>
                  <a:gd name="connsiteX2" fmla="*/ 63 w 75641"/>
                  <a:gd name="connsiteY2" fmla="*/ 25893 h 51007"/>
                  <a:gd name="connsiteX3" fmla="*/ 14916 w 75641"/>
                  <a:gd name="connsiteY3" fmla="*/ 32558 h 51007"/>
                  <a:gd name="connsiteX4" fmla="*/ 22814 w 75641"/>
                  <a:gd name="connsiteY4" fmla="*/ 37412 h 51007"/>
                  <a:gd name="connsiteX5" fmla="*/ 22017 w 75641"/>
                  <a:gd name="connsiteY5" fmla="*/ 44586 h 51007"/>
                  <a:gd name="connsiteX6" fmla="*/ 29190 w 75641"/>
                  <a:gd name="connsiteY6" fmla="*/ 43571 h 51007"/>
                  <a:gd name="connsiteX7" fmla="*/ 34262 w 75641"/>
                  <a:gd name="connsiteY7" fmla="*/ 51034 h 51007"/>
                  <a:gd name="connsiteX8" fmla="*/ 34262 w 75641"/>
                  <a:gd name="connsiteY8" fmla="*/ 51034 h 51007"/>
                  <a:gd name="connsiteX9" fmla="*/ 75705 w 75641"/>
                  <a:gd name="connsiteY9" fmla="*/ 25096 h 51007"/>
                  <a:gd name="connsiteX10" fmla="*/ 63098 w 75641"/>
                  <a:gd name="connsiteY10" fmla="*/ 3142 h 51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641" h="51007">
                    <a:moveTo>
                      <a:pt x="63098" y="3142"/>
                    </a:moveTo>
                    <a:cubicBezTo>
                      <a:pt x="63098" y="2128"/>
                      <a:pt x="63170" y="1041"/>
                      <a:pt x="63315" y="27"/>
                    </a:cubicBezTo>
                    <a:lnTo>
                      <a:pt x="63" y="25893"/>
                    </a:lnTo>
                    <a:cubicBezTo>
                      <a:pt x="5280" y="27486"/>
                      <a:pt x="10207" y="29732"/>
                      <a:pt x="14916" y="32558"/>
                    </a:cubicBezTo>
                    <a:lnTo>
                      <a:pt x="22814" y="37412"/>
                    </a:lnTo>
                    <a:lnTo>
                      <a:pt x="22017" y="44586"/>
                    </a:lnTo>
                    <a:lnTo>
                      <a:pt x="29190" y="43571"/>
                    </a:lnTo>
                    <a:lnTo>
                      <a:pt x="34262" y="51034"/>
                    </a:lnTo>
                    <a:lnTo>
                      <a:pt x="34262" y="51034"/>
                    </a:lnTo>
                    <a:lnTo>
                      <a:pt x="75705" y="25096"/>
                    </a:lnTo>
                    <a:cubicBezTo>
                      <a:pt x="68097" y="20676"/>
                      <a:pt x="63098" y="12489"/>
                      <a:pt x="63098" y="3142"/>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24">
                <a:extLst>
                  <a:ext uri="{FF2B5EF4-FFF2-40B4-BE49-F238E27FC236}">
                    <a16:creationId xmlns:a16="http://schemas.microsoft.com/office/drawing/2014/main" id="{2EBFCFA7-F340-CE4A-9F45-3F6B9EC93875}"/>
                  </a:ext>
                </a:extLst>
              </p:cNvPr>
              <p:cNvSpPr/>
              <p:nvPr/>
            </p:nvSpPr>
            <p:spPr>
              <a:xfrm>
                <a:off x="11084696" y="3687567"/>
                <a:ext cx="159903" cy="68468"/>
              </a:xfrm>
              <a:custGeom>
                <a:avLst/>
                <a:gdLst>
                  <a:gd name="connsiteX0" fmla="*/ 159967 w 159903"/>
                  <a:gd name="connsiteY0" fmla="*/ 27 h 68468"/>
                  <a:gd name="connsiteX1" fmla="*/ 99904 w 159903"/>
                  <a:gd name="connsiteY1" fmla="*/ 45528 h 68468"/>
                  <a:gd name="connsiteX2" fmla="*/ 52954 w 159903"/>
                  <a:gd name="connsiteY2" fmla="*/ 24009 h 68468"/>
                  <a:gd name="connsiteX3" fmla="*/ 63 w 159903"/>
                  <a:gd name="connsiteY3" fmla="*/ 57120 h 68468"/>
                  <a:gd name="connsiteX4" fmla="*/ 3469 w 159903"/>
                  <a:gd name="connsiteY4" fmla="*/ 67408 h 68468"/>
                  <a:gd name="connsiteX5" fmla="*/ 3758 w 159903"/>
                  <a:gd name="connsiteY5" fmla="*/ 68495 h 68468"/>
                  <a:gd name="connsiteX6" fmla="*/ 159967 w 159903"/>
                  <a:gd name="connsiteY6" fmla="*/ 68495 h 68468"/>
                  <a:gd name="connsiteX7" fmla="*/ 159967 w 159903"/>
                  <a:gd name="connsiteY7" fmla="*/ 27 h 68468"/>
                  <a:gd name="connsiteX8" fmla="*/ 159967 w 159903"/>
                  <a:gd name="connsiteY8" fmla="*/ 27 h 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903" h="68468">
                    <a:moveTo>
                      <a:pt x="159967" y="27"/>
                    </a:moveTo>
                    <a:lnTo>
                      <a:pt x="99904" y="45528"/>
                    </a:lnTo>
                    <a:lnTo>
                      <a:pt x="52954" y="24009"/>
                    </a:lnTo>
                    <a:lnTo>
                      <a:pt x="63" y="57120"/>
                    </a:lnTo>
                    <a:cubicBezTo>
                      <a:pt x="1512" y="60453"/>
                      <a:pt x="2671" y="63858"/>
                      <a:pt x="3469" y="67408"/>
                    </a:cubicBezTo>
                    <a:lnTo>
                      <a:pt x="3758" y="68495"/>
                    </a:lnTo>
                    <a:lnTo>
                      <a:pt x="159967" y="68495"/>
                    </a:lnTo>
                    <a:lnTo>
                      <a:pt x="159967" y="27"/>
                    </a:lnTo>
                    <a:lnTo>
                      <a:pt x="159967" y="27"/>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Freeform: Shape 125">
                <a:extLst>
                  <a:ext uri="{FF2B5EF4-FFF2-40B4-BE49-F238E27FC236}">
                    <a16:creationId xmlns:a16="http://schemas.microsoft.com/office/drawing/2014/main" id="{261E9B1A-C84F-9F8C-22C0-43CF00127365}"/>
                  </a:ext>
                </a:extLst>
              </p:cNvPr>
              <p:cNvSpPr/>
              <p:nvPr/>
            </p:nvSpPr>
            <p:spPr>
              <a:xfrm>
                <a:off x="10978190" y="3721548"/>
                <a:ext cx="96435" cy="96508"/>
              </a:xfrm>
              <a:custGeom>
                <a:avLst/>
                <a:gdLst>
                  <a:gd name="connsiteX0" fmla="*/ 91065 w 96435"/>
                  <a:gd name="connsiteY0" fmla="*/ 53425 h 96508"/>
                  <a:gd name="connsiteX1" fmla="*/ 91354 w 96435"/>
                  <a:gd name="connsiteY1" fmla="*/ 48281 h 96508"/>
                  <a:gd name="connsiteX2" fmla="*/ 90702 w 96435"/>
                  <a:gd name="connsiteY2" fmla="*/ 41036 h 96508"/>
                  <a:gd name="connsiteX3" fmla="*/ 95919 w 96435"/>
                  <a:gd name="connsiteY3" fmla="*/ 36833 h 96508"/>
                  <a:gd name="connsiteX4" fmla="*/ 88746 w 96435"/>
                  <a:gd name="connsiteY4" fmla="*/ 20676 h 96508"/>
                  <a:gd name="connsiteX5" fmla="*/ 81935 w 96435"/>
                  <a:gd name="connsiteY5" fmla="*/ 21618 h 96508"/>
                  <a:gd name="connsiteX6" fmla="*/ 73024 w 96435"/>
                  <a:gd name="connsiteY6" fmla="*/ 13141 h 96508"/>
                  <a:gd name="connsiteX7" fmla="*/ 73821 w 96435"/>
                  <a:gd name="connsiteY7" fmla="*/ 6403 h 96508"/>
                  <a:gd name="connsiteX8" fmla="*/ 57446 w 96435"/>
                  <a:gd name="connsiteY8" fmla="*/ 27 h 96508"/>
                  <a:gd name="connsiteX9" fmla="*/ 53461 w 96435"/>
                  <a:gd name="connsiteY9" fmla="*/ 5389 h 96508"/>
                  <a:gd name="connsiteX10" fmla="*/ 48317 w 96435"/>
                  <a:gd name="connsiteY10" fmla="*/ 5099 h 96508"/>
                  <a:gd name="connsiteX11" fmla="*/ 41072 w 96435"/>
                  <a:gd name="connsiteY11" fmla="*/ 5751 h 96508"/>
                  <a:gd name="connsiteX12" fmla="*/ 36870 w 96435"/>
                  <a:gd name="connsiteY12" fmla="*/ 462 h 96508"/>
                  <a:gd name="connsiteX13" fmla="*/ 20785 w 96435"/>
                  <a:gd name="connsiteY13" fmla="*/ 7562 h 96508"/>
                  <a:gd name="connsiteX14" fmla="*/ 21727 w 96435"/>
                  <a:gd name="connsiteY14" fmla="*/ 14372 h 96508"/>
                  <a:gd name="connsiteX15" fmla="*/ 13177 w 96435"/>
                  <a:gd name="connsiteY15" fmla="*/ 23357 h 96508"/>
                  <a:gd name="connsiteX16" fmla="*/ 6439 w 96435"/>
                  <a:gd name="connsiteY16" fmla="*/ 22560 h 96508"/>
                  <a:gd name="connsiteX17" fmla="*/ 63 w 96435"/>
                  <a:gd name="connsiteY17" fmla="*/ 38935 h 96508"/>
                  <a:gd name="connsiteX18" fmla="*/ 5497 w 96435"/>
                  <a:gd name="connsiteY18" fmla="*/ 43065 h 96508"/>
                  <a:gd name="connsiteX19" fmla="*/ 5208 w 96435"/>
                  <a:gd name="connsiteY19" fmla="*/ 48208 h 96508"/>
                  <a:gd name="connsiteX20" fmla="*/ 5787 w 96435"/>
                  <a:gd name="connsiteY20" fmla="*/ 55381 h 96508"/>
                  <a:gd name="connsiteX21" fmla="*/ 498 w 96435"/>
                  <a:gd name="connsiteY21" fmla="*/ 59584 h 96508"/>
                  <a:gd name="connsiteX22" fmla="*/ 7599 w 96435"/>
                  <a:gd name="connsiteY22" fmla="*/ 75814 h 96508"/>
                  <a:gd name="connsiteX23" fmla="*/ 14409 w 96435"/>
                  <a:gd name="connsiteY23" fmla="*/ 74871 h 96508"/>
                  <a:gd name="connsiteX24" fmla="*/ 23393 w 96435"/>
                  <a:gd name="connsiteY24" fmla="*/ 83421 h 96508"/>
                  <a:gd name="connsiteX25" fmla="*/ 22596 w 96435"/>
                  <a:gd name="connsiteY25" fmla="*/ 90159 h 96508"/>
                  <a:gd name="connsiteX26" fmla="*/ 38971 w 96435"/>
                  <a:gd name="connsiteY26" fmla="*/ 96535 h 96508"/>
                  <a:gd name="connsiteX27" fmla="*/ 43101 w 96435"/>
                  <a:gd name="connsiteY27" fmla="*/ 91101 h 96508"/>
                  <a:gd name="connsiteX28" fmla="*/ 48245 w 96435"/>
                  <a:gd name="connsiteY28" fmla="*/ 91391 h 96508"/>
                  <a:gd name="connsiteX29" fmla="*/ 55490 w 96435"/>
                  <a:gd name="connsiteY29" fmla="*/ 90738 h 96508"/>
                  <a:gd name="connsiteX30" fmla="*/ 59692 w 96435"/>
                  <a:gd name="connsiteY30" fmla="*/ 96027 h 96508"/>
                  <a:gd name="connsiteX31" fmla="*/ 75777 w 96435"/>
                  <a:gd name="connsiteY31" fmla="*/ 88928 h 96508"/>
                  <a:gd name="connsiteX32" fmla="*/ 74835 w 96435"/>
                  <a:gd name="connsiteY32" fmla="*/ 82116 h 96508"/>
                  <a:gd name="connsiteX33" fmla="*/ 83385 w 96435"/>
                  <a:gd name="connsiteY33" fmla="*/ 73132 h 96508"/>
                  <a:gd name="connsiteX34" fmla="*/ 90123 w 96435"/>
                  <a:gd name="connsiteY34" fmla="*/ 73929 h 96508"/>
                  <a:gd name="connsiteX35" fmla="*/ 96499 w 96435"/>
                  <a:gd name="connsiteY35" fmla="*/ 57555 h 96508"/>
                  <a:gd name="connsiteX36" fmla="*/ 91065 w 96435"/>
                  <a:gd name="connsiteY36" fmla="*/ 53425 h 96508"/>
                  <a:gd name="connsiteX37" fmla="*/ 31943 w 96435"/>
                  <a:gd name="connsiteY37" fmla="*/ 29298 h 96508"/>
                  <a:gd name="connsiteX38" fmla="*/ 38536 w 96435"/>
                  <a:gd name="connsiteY38" fmla="*/ 25386 h 96508"/>
                  <a:gd name="connsiteX39" fmla="*/ 72444 w 96435"/>
                  <a:gd name="connsiteY39" fmla="*/ 44369 h 96508"/>
                  <a:gd name="connsiteX40" fmla="*/ 72444 w 96435"/>
                  <a:gd name="connsiteY40" fmla="*/ 52121 h 96508"/>
                  <a:gd name="connsiteX41" fmla="*/ 38536 w 96435"/>
                  <a:gd name="connsiteY41" fmla="*/ 71176 h 96508"/>
                  <a:gd name="connsiteX42" fmla="*/ 31943 w 96435"/>
                  <a:gd name="connsiteY42" fmla="*/ 67336 h 96508"/>
                  <a:gd name="connsiteX43" fmla="*/ 31943 w 96435"/>
                  <a:gd name="connsiteY43" fmla="*/ 29298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6435" h="96508">
                    <a:moveTo>
                      <a:pt x="91065" y="53425"/>
                    </a:moveTo>
                    <a:cubicBezTo>
                      <a:pt x="91210" y="51759"/>
                      <a:pt x="91354" y="50020"/>
                      <a:pt x="91354" y="48281"/>
                    </a:cubicBezTo>
                    <a:cubicBezTo>
                      <a:pt x="91354" y="45817"/>
                      <a:pt x="91137" y="43427"/>
                      <a:pt x="90702" y="41036"/>
                    </a:cubicBezTo>
                    <a:lnTo>
                      <a:pt x="95919" y="36833"/>
                    </a:lnTo>
                    <a:cubicBezTo>
                      <a:pt x="94470" y="30965"/>
                      <a:pt x="92079" y="25531"/>
                      <a:pt x="88746" y="20676"/>
                    </a:cubicBezTo>
                    <a:lnTo>
                      <a:pt x="81935" y="21618"/>
                    </a:lnTo>
                    <a:cubicBezTo>
                      <a:pt x="79400" y="18358"/>
                      <a:pt x="76429" y="15533"/>
                      <a:pt x="73024" y="13141"/>
                    </a:cubicBezTo>
                    <a:lnTo>
                      <a:pt x="73821" y="6403"/>
                    </a:lnTo>
                    <a:cubicBezTo>
                      <a:pt x="68894" y="3360"/>
                      <a:pt x="63387" y="1186"/>
                      <a:pt x="57446" y="27"/>
                    </a:cubicBezTo>
                    <a:lnTo>
                      <a:pt x="53461" y="5389"/>
                    </a:lnTo>
                    <a:cubicBezTo>
                      <a:pt x="51795" y="5244"/>
                      <a:pt x="50056" y="5099"/>
                      <a:pt x="48317" y="5099"/>
                    </a:cubicBezTo>
                    <a:cubicBezTo>
                      <a:pt x="45854" y="5099"/>
                      <a:pt x="43463" y="5316"/>
                      <a:pt x="41072" y="5751"/>
                    </a:cubicBezTo>
                    <a:lnTo>
                      <a:pt x="36870" y="462"/>
                    </a:lnTo>
                    <a:cubicBezTo>
                      <a:pt x="31001" y="1839"/>
                      <a:pt x="25639" y="4302"/>
                      <a:pt x="20785" y="7562"/>
                    </a:cubicBezTo>
                    <a:lnTo>
                      <a:pt x="21727" y="14372"/>
                    </a:lnTo>
                    <a:cubicBezTo>
                      <a:pt x="18467" y="16909"/>
                      <a:pt x="15568" y="19952"/>
                      <a:pt x="13177" y="23357"/>
                    </a:cubicBezTo>
                    <a:lnTo>
                      <a:pt x="6439" y="22560"/>
                    </a:lnTo>
                    <a:cubicBezTo>
                      <a:pt x="3396" y="27487"/>
                      <a:pt x="1223" y="32993"/>
                      <a:pt x="63" y="38935"/>
                    </a:cubicBezTo>
                    <a:lnTo>
                      <a:pt x="5497" y="43065"/>
                    </a:lnTo>
                    <a:cubicBezTo>
                      <a:pt x="5353" y="44731"/>
                      <a:pt x="5208" y="46470"/>
                      <a:pt x="5208" y="48208"/>
                    </a:cubicBezTo>
                    <a:cubicBezTo>
                      <a:pt x="5208" y="50672"/>
                      <a:pt x="5425" y="53063"/>
                      <a:pt x="5787" y="55381"/>
                    </a:cubicBezTo>
                    <a:lnTo>
                      <a:pt x="498" y="59584"/>
                    </a:lnTo>
                    <a:cubicBezTo>
                      <a:pt x="1875" y="65452"/>
                      <a:pt x="4338" y="70959"/>
                      <a:pt x="7599" y="75814"/>
                    </a:cubicBezTo>
                    <a:lnTo>
                      <a:pt x="14409" y="74871"/>
                    </a:lnTo>
                    <a:cubicBezTo>
                      <a:pt x="16945" y="78132"/>
                      <a:pt x="19988" y="81029"/>
                      <a:pt x="23393" y="83421"/>
                    </a:cubicBezTo>
                    <a:lnTo>
                      <a:pt x="22596" y="90159"/>
                    </a:lnTo>
                    <a:cubicBezTo>
                      <a:pt x="27523" y="93202"/>
                      <a:pt x="33030" y="95376"/>
                      <a:pt x="38971" y="96535"/>
                    </a:cubicBezTo>
                    <a:lnTo>
                      <a:pt x="43101" y="91101"/>
                    </a:lnTo>
                    <a:cubicBezTo>
                      <a:pt x="44767" y="91246"/>
                      <a:pt x="46506" y="91391"/>
                      <a:pt x="48245" y="91391"/>
                    </a:cubicBezTo>
                    <a:cubicBezTo>
                      <a:pt x="50708" y="91391"/>
                      <a:pt x="53099" y="91174"/>
                      <a:pt x="55490" y="90738"/>
                    </a:cubicBezTo>
                    <a:lnTo>
                      <a:pt x="59692" y="96027"/>
                    </a:lnTo>
                    <a:cubicBezTo>
                      <a:pt x="65561" y="94651"/>
                      <a:pt x="70995" y="92188"/>
                      <a:pt x="75777" y="88928"/>
                    </a:cubicBezTo>
                    <a:lnTo>
                      <a:pt x="74835" y="82116"/>
                    </a:lnTo>
                    <a:cubicBezTo>
                      <a:pt x="78095" y="79581"/>
                      <a:pt x="80994" y="76537"/>
                      <a:pt x="83385" y="73132"/>
                    </a:cubicBezTo>
                    <a:lnTo>
                      <a:pt x="90123" y="73929"/>
                    </a:lnTo>
                    <a:cubicBezTo>
                      <a:pt x="93166" y="69002"/>
                      <a:pt x="95340" y="63496"/>
                      <a:pt x="96499" y="57555"/>
                    </a:cubicBezTo>
                    <a:lnTo>
                      <a:pt x="91065" y="53425"/>
                    </a:lnTo>
                    <a:close/>
                    <a:moveTo>
                      <a:pt x="31943" y="29298"/>
                    </a:moveTo>
                    <a:cubicBezTo>
                      <a:pt x="31943" y="25893"/>
                      <a:pt x="35566" y="23792"/>
                      <a:pt x="38536" y="25386"/>
                    </a:cubicBezTo>
                    <a:lnTo>
                      <a:pt x="72444" y="44369"/>
                    </a:lnTo>
                    <a:cubicBezTo>
                      <a:pt x="75487" y="46035"/>
                      <a:pt x="75487" y="50382"/>
                      <a:pt x="72444" y="52121"/>
                    </a:cubicBezTo>
                    <a:lnTo>
                      <a:pt x="38536" y="71176"/>
                    </a:lnTo>
                    <a:cubicBezTo>
                      <a:pt x="35566" y="72843"/>
                      <a:pt x="31943" y="70669"/>
                      <a:pt x="31943" y="67336"/>
                    </a:cubicBezTo>
                    <a:lnTo>
                      <a:pt x="31943" y="2929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Freeform: Shape 126">
                <a:extLst>
                  <a:ext uri="{FF2B5EF4-FFF2-40B4-BE49-F238E27FC236}">
                    <a16:creationId xmlns:a16="http://schemas.microsoft.com/office/drawing/2014/main" id="{A09B659B-CDF7-E165-E2A9-ABFB1A84F6AD}"/>
                  </a:ext>
                </a:extLst>
              </p:cNvPr>
              <p:cNvSpPr/>
              <p:nvPr/>
            </p:nvSpPr>
            <p:spPr>
              <a:xfrm rot="-4846897">
                <a:off x="11118609" y="3671411"/>
                <a:ext cx="29416" cy="29416"/>
              </a:xfrm>
              <a:custGeom>
                <a:avLst/>
                <a:gdLst>
                  <a:gd name="connsiteX0" fmla="*/ 29480 w 29416"/>
                  <a:gd name="connsiteY0" fmla="*/ 14735 h 29416"/>
                  <a:gd name="connsiteX1" fmla="*/ 14772 w 29416"/>
                  <a:gd name="connsiteY1" fmla="*/ 29443 h 29416"/>
                  <a:gd name="connsiteX2" fmla="*/ 63 w 29416"/>
                  <a:gd name="connsiteY2" fmla="*/ 14735 h 29416"/>
                  <a:gd name="connsiteX3" fmla="*/ 14772 w 29416"/>
                  <a:gd name="connsiteY3" fmla="*/ 27 h 29416"/>
                  <a:gd name="connsiteX4" fmla="*/ 29480 w 29416"/>
                  <a:gd name="connsiteY4" fmla="*/ 14735 h 29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6" h="29416">
                    <a:moveTo>
                      <a:pt x="29480" y="14735"/>
                    </a:moveTo>
                    <a:cubicBezTo>
                      <a:pt x="29480" y="22858"/>
                      <a:pt x="22895" y="29443"/>
                      <a:pt x="14772" y="29443"/>
                    </a:cubicBezTo>
                    <a:cubicBezTo>
                      <a:pt x="6649" y="29443"/>
                      <a:pt x="63" y="22858"/>
                      <a:pt x="63" y="14735"/>
                    </a:cubicBezTo>
                    <a:cubicBezTo>
                      <a:pt x="63" y="6612"/>
                      <a:pt x="6649" y="27"/>
                      <a:pt x="14772" y="27"/>
                    </a:cubicBezTo>
                    <a:cubicBezTo>
                      <a:pt x="22895" y="27"/>
                      <a:pt x="29480" y="6612"/>
                      <a:pt x="29480" y="1473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2" name="Group 11">
            <a:extLst>
              <a:ext uri="{FF2B5EF4-FFF2-40B4-BE49-F238E27FC236}">
                <a16:creationId xmlns:a16="http://schemas.microsoft.com/office/drawing/2014/main" id="{4844494F-FA5C-2A2F-8581-D065DFAE1B8E}"/>
              </a:ext>
            </a:extLst>
          </p:cNvPr>
          <p:cNvGrpSpPr/>
          <p:nvPr/>
        </p:nvGrpSpPr>
        <p:grpSpPr>
          <a:xfrm>
            <a:off x="10884790" y="464814"/>
            <a:ext cx="1216898" cy="413824"/>
            <a:chOff x="10884790" y="260567"/>
            <a:chExt cx="1216898" cy="413824"/>
          </a:xfrm>
        </p:grpSpPr>
        <p:sp>
          <p:nvSpPr>
            <p:cNvPr id="116" name="TextBox 39">
              <a:extLst>
                <a:ext uri="{FF2B5EF4-FFF2-40B4-BE49-F238E27FC236}">
                  <a16:creationId xmlns:a16="http://schemas.microsoft.com/office/drawing/2014/main" id="{F8A5E5AC-2B0F-F213-D8DE-29EB7E8F5BA6}"/>
                </a:ext>
              </a:extLst>
            </p:cNvPr>
            <p:cNvSpPr txBox="1"/>
            <p:nvPr/>
          </p:nvSpPr>
          <p:spPr>
            <a:xfrm>
              <a:off x="11219715" y="260567"/>
              <a:ext cx="55976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Cloud </a:t>
              </a:r>
            </a:p>
          </p:txBody>
        </p:sp>
        <p:sp>
          <p:nvSpPr>
            <p:cNvPr id="117" name="TextBox 40">
              <a:extLst>
                <a:ext uri="{FF2B5EF4-FFF2-40B4-BE49-F238E27FC236}">
                  <a16:creationId xmlns:a16="http://schemas.microsoft.com/office/drawing/2014/main" id="{E977FD41-7A33-34E9-88F0-B8F3431BF029}"/>
                </a:ext>
              </a:extLst>
            </p:cNvPr>
            <p:cNvSpPr txBox="1"/>
            <p:nvPr/>
          </p:nvSpPr>
          <p:spPr>
            <a:xfrm>
              <a:off x="11219715" y="432017"/>
              <a:ext cx="881973"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automation</a:t>
              </a:r>
            </a:p>
          </p:txBody>
        </p:sp>
        <p:sp>
          <p:nvSpPr>
            <p:cNvPr id="118" name="Freeform: Shape 117">
              <a:extLst>
                <a:ext uri="{FF2B5EF4-FFF2-40B4-BE49-F238E27FC236}">
                  <a16:creationId xmlns:a16="http://schemas.microsoft.com/office/drawing/2014/main" id="{291F3459-A635-FD1E-F486-B33E73BFC1F0}"/>
                </a:ext>
              </a:extLst>
            </p:cNvPr>
            <p:cNvSpPr/>
            <p:nvPr/>
          </p:nvSpPr>
          <p:spPr>
            <a:xfrm>
              <a:off x="10884790" y="352344"/>
              <a:ext cx="284780" cy="191894"/>
            </a:xfrm>
            <a:custGeom>
              <a:avLst/>
              <a:gdLst>
                <a:gd name="connsiteX0" fmla="*/ 284868 w 284780"/>
                <a:gd name="connsiteY0" fmla="*/ 173322 h 191894"/>
                <a:gd name="connsiteX1" fmla="*/ 239234 w 284780"/>
                <a:gd name="connsiteY1" fmla="*/ 173322 h 191894"/>
                <a:gd name="connsiteX2" fmla="*/ 253560 w 284780"/>
                <a:gd name="connsiteY2" fmla="*/ 136007 h 191894"/>
                <a:gd name="connsiteX3" fmla="*/ 245473 w 284780"/>
                <a:gd name="connsiteY3" fmla="*/ 107009 h 191894"/>
                <a:gd name="connsiteX4" fmla="*/ 224850 w 284780"/>
                <a:gd name="connsiteY4" fmla="*/ 87137 h 191894"/>
                <a:gd name="connsiteX5" fmla="*/ 225255 w 284780"/>
                <a:gd name="connsiteY5" fmla="*/ 87195 h 191894"/>
                <a:gd name="connsiteX6" fmla="*/ 226179 w 284780"/>
                <a:gd name="connsiteY6" fmla="*/ 75353 h 191894"/>
                <a:gd name="connsiteX7" fmla="*/ 150855 w 284780"/>
                <a:gd name="connsiteY7" fmla="*/ 28 h 191894"/>
                <a:gd name="connsiteX8" fmla="*/ 92512 w 284780"/>
                <a:gd name="connsiteY8" fmla="*/ 27755 h 191894"/>
                <a:gd name="connsiteX9" fmla="*/ 89104 w 284780"/>
                <a:gd name="connsiteY9" fmla="*/ 25502 h 191894"/>
                <a:gd name="connsiteX10" fmla="*/ 86620 w 284780"/>
                <a:gd name="connsiteY10" fmla="*/ 23885 h 191894"/>
                <a:gd name="connsiteX11" fmla="*/ 90201 w 284780"/>
                <a:gd name="connsiteY11" fmla="*/ 48781 h 191894"/>
                <a:gd name="connsiteX12" fmla="*/ 104989 w 284780"/>
                <a:gd name="connsiteY12" fmla="*/ 44853 h 191894"/>
                <a:gd name="connsiteX13" fmla="*/ 114462 w 284780"/>
                <a:gd name="connsiteY13" fmla="*/ 42369 h 191894"/>
                <a:gd name="connsiteX14" fmla="*/ 109784 w 284780"/>
                <a:gd name="connsiteY14" fmla="*/ 39250 h 191894"/>
                <a:gd name="connsiteX15" fmla="*/ 107993 w 284780"/>
                <a:gd name="connsiteY15" fmla="*/ 38095 h 191894"/>
                <a:gd name="connsiteX16" fmla="*/ 150796 w 284780"/>
                <a:gd name="connsiteY16" fmla="*/ 18570 h 191894"/>
                <a:gd name="connsiteX17" fmla="*/ 207637 w 284780"/>
                <a:gd name="connsiteY17" fmla="*/ 75411 h 191894"/>
                <a:gd name="connsiteX18" fmla="*/ 207348 w 284780"/>
                <a:gd name="connsiteY18" fmla="*/ 80956 h 191894"/>
                <a:gd name="connsiteX19" fmla="*/ 197528 w 284780"/>
                <a:gd name="connsiteY19" fmla="*/ 80090 h 191894"/>
                <a:gd name="connsiteX20" fmla="*/ 154609 w 284780"/>
                <a:gd name="connsiteY20" fmla="*/ 100192 h 191894"/>
                <a:gd name="connsiteX21" fmla="*/ 167201 w 284780"/>
                <a:gd name="connsiteY21" fmla="*/ 100481 h 191894"/>
                <a:gd name="connsiteX22" fmla="*/ 166855 w 284780"/>
                <a:gd name="connsiteY22" fmla="*/ 114633 h 191894"/>
                <a:gd name="connsiteX23" fmla="*/ 195911 w 284780"/>
                <a:gd name="connsiteY23" fmla="*/ 98632 h 191894"/>
                <a:gd name="connsiteX24" fmla="*/ 197586 w 284780"/>
                <a:gd name="connsiteY24" fmla="*/ 98574 h 191894"/>
                <a:gd name="connsiteX25" fmla="*/ 206886 w 284780"/>
                <a:gd name="connsiteY25" fmla="*/ 99730 h 191894"/>
                <a:gd name="connsiteX26" fmla="*/ 227739 w 284780"/>
                <a:gd name="connsiteY26" fmla="*/ 113825 h 191894"/>
                <a:gd name="connsiteX27" fmla="*/ 232707 w 284780"/>
                <a:gd name="connsiteY27" fmla="*/ 123009 h 191894"/>
                <a:gd name="connsiteX28" fmla="*/ 235017 w 284780"/>
                <a:gd name="connsiteY28" fmla="*/ 136007 h 191894"/>
                <a:gd name="connsiteX29" fmla="*/ 200532 w 284780"/>
                <a:gd name="connsiteY29" fmla="*/ 173322 h 191894"/>
                <a:gd name="connsiteX30" fmla="*/ 194582 w 284780"/>
                <a:gd name="connsiteY30" fmla="*/ 173322 h 191894"/>
                <a:gd name="connsiteX31" fmla="*/ 155937 w 284780"/>
                <a:gd name="connsiteY31" fmla="*/ 173322 h 191894"/>
                <a:gd name="connsiteX32" fmla="*/ 112383 w 284780"/>
                <a:gd name="connsiteY32" fmla="*/ 173322 h 191894"/>
                <a:gd name="connsiteX33" fmla="*/ 69752 w 284780"/>
                <a:gd name="connsiteY33" fmla="*/ 173322 h 191894"/>
                <a:gd name="connsiteX34" fmla="*/ 63109 w 284780"/>
                <a:gd name="connsiteY34" fmla="*/ 173322 h 191894"/>
                <a:gd name="connsiteX35" fmla="*/ 18746 w 284780"/>
                <a:gd name="connsiteY35" fmla="*/ 125724 h 191894"/>
                <a:gd name="connsiteX36" fmla="*/ 66460 w 284780"/>
                <a:gd name="connsiteY36" fmla="*/ 78010 h 191894"/>
                <a:gd name="connsiteX37" fmla="*/ 66633 w 284780"/>
                <a:gd name="connsiteY37" fmla="*/ 78010 h 191894"/>
                <a:gd name="connsiteX38" fmla="*/ 75356 w 284780"/>
                <a:gd name="connsiteY38" fmla="*/ 78877 h 191894"/>
                <a:gd name="connsiteX39" fmla="*/ 97422 w 284780"/>
                <a:gd name="connsiteY39" fmla="*/ 89506 h 191894"/>
                <a:gd name="connsiteX40" fmla="*/ 104527 w 284780"/>
                <a:gd name="connsiteY40" fmla="*/ 97015 h 191894"/>
                <a:gd name="connsiteX41" fmla="*/ 112440 w 284780"/>
                <a:gd name="connsiteY41" fmla="*/ 113073 h 191894"/>
                <a:gd name="connsiteX42" fmla="*/ 113422 w 284780"/>
                <a:gd name="connsiteY42" fmla="*/ 117521 h 191894"/>
                <a:gd name="connsiteX43" fmla="*/ 109726 w 284780"/>
                <a:gd name="connsiteY43" fmla="*/ 118099 h 191894"/>
                <a:gd name="connsiteX44" fmla="*/ 105335 w 284780"/>
                <a:gd name="connsiteY44" fmla="*/ 118735 h 191894"/>
                <a:gd name="connsiteX45" fmla="*/ 107011 w 284780"/>
                <a:gd name="connsiteY45" fmla="*/ 120179 h 191894"/>
                <a:gd name="connsiteX46" fmla="*/ 124629 w 284780"/>
                <a:gd name="connsiteY46" fmla="*/ 134851 h 191894"/>
                <a:gd name="connsiteX47" fmla="*/ 136759 w 284780"/>
                <a:gd name="connsiteY47" fmla="*/ 116308 h 191894"/>
                <a:gd name="connsiteX48" fmla="*/ 138377 w 284780"/>
                <a:gd name="connsiteY48" fmla="*/ 113825 h 191894"/>
                <a:gd name="connsiteX49" fmla="*/ 133640 w 284780"/>
                <a:gd name="connsiteY49" fmla="*/ 114517 h 191894"/>
                <a:gd name="connsiteX50" fmla="*/ 132889 w 284780"/>
                <a:gd name="connsiteY50" fmla="*/ 114633 h 191894"/>
                <a:gd name="connsiteX51" fmla="*/ 131676 w 284780"/>
                <a:gd name="connsiteY51" fmla="*/ 114807 h 191894"/>
                <a:gd name="connsiteX52" fmla="*/ 131445 w 284780"/>
                <a:gd name="connsiteY52" fmla="*/ 113593 h 191894"/>
                <a:gd name="connsiteX53" fmla="*/ 109552 w 284780"/>
                <a:gd name="connsiteY53" fmla="*/ 75584 h 191894"/>
                <a:gd name="connsiteX54" fmla="*/ 101986 w 284780"/>
                <a:gd name="connsiteY54" fmla="*/ 69923 h 191894"/>
                <a:gd name="connsiteX55" fmla="*/ 79977 w 284780"/>
                <a:gd name="connsiteY55" fmla="*/ 60912 h 191894"/>
                <a:gd name="connsiteX56" fmla="*/ 71312 w 284780"/>
                <a:gd name="connsiteY56" fmla="*/ 59699 h 191894"/>
                <a:gd name="connsiteX57" fmla="*/ 66287 w 284780"/>
                <a:gd name="connsiteY57" fmla="*/ 59526 h 191894"/>
                <a:gd name="connsiteX58" fmla="*/ 88 w 284780"/>
                <a:gd name="connsiteY58" fmla="*/ 125724 h 191894"/>
                <a:gd name="connsiteX59" fmla="*/ 66287 w 284780"/>
                <a:gd name="connsiteY59" fmla="*/ 191922 h 191894"/>
                <a:gd name="connsiteX60" fmla="*/ 70388 w 284780"/>
                <a:gd name="connsiteY60" fmla="*/ 191807 h 191894"/>
                <a:gd name="connsiteX61" fmla="*/ 193716 w 284780"/>
                <a:gd name="connsiteY61" fmla="*/ 191807 h 191894"/>
                <a:gd name="connsiteX62" fmla="*/ 201225 w 284780"/>
                <a:gd name="connsiteY62" fmla="*/ 191807 h 191894"/>
                <a:gd name="connsiteX63" fmla="*/ 284348 w 284780"/>
                <a:gd name="connsiteY63" fmla="*/ 191807 h 191894"/>
                <a:gd name="connsiteX64" fmla="*/ 276088 w 284780"/>
                <a:gd name="connsiteY64" fmla="*/ 182333 h 191894"/>
                <a:gd name="connsiteX65" fmla="*/ 284868 w 284780"/>
                <a:gd name="connsiteY65" fmla="*/ 173322 h 191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84780" h="191894">
                  <a:moveTo>
                    <a:pt x="284868" y="173322"/>
                  </a:moveTo>
                  <a:lnTo>
                    <a:pt x="239234" y="173322"/>
                  </a:lnTo>
                  <a:cubicBezTo>
                    <a:pt x="248130" y="163386"/>
                    <a:pt x="253560" y="150332"/>
                    <a:pt x="253560" y="136007"/>
                  </a:cubicBezTo>
                  <a:cubicBezTo>
                    <a:pt x="253560" y="125435"/>
                    <a:pt x="250614" y="115499"/>
                    <a:pt x="245473" y="107009"/>
                  </a:cubicBezTo>
                  <a:cubicBezTo>
                    <a:pt x="240448" y="98748"/>
                    <a:pt x="233342" y="91874"/>
                    <a:pt x="224850" y="87137"/>
                  </a:cubicBezTo>
                  <a:lnTo>
                    <a:pt x="225255" y="87195"/>
                  </a:lnTo>
                  <a:cubicBezTo>
                    <a:pt x="225891" y="83325"/>
                    <a:pt x="226179" y="79397"/>
                    <a:pt x="226179" y="75353"/>
                  </a:cubicBezTo>
                  <a:cubicBezTo>
                    <a:pt x="226179" y="33820"/>
                    <a:pt x="192387" y="28"/>
                    <a:pt x="150855" y="28"/>
                  </a:cubicBezTo>
                  <a:cubicBezTo>
                    <a:pt x="127344" y="28"/>
                    <a:pt x="106376" y="10830"/>
                    <a:pt x="92512" y="27755"/>
                  </a:cubicBezTo>
                  <a:lnTo>
                    <a:pt x="89104" y="25502"/>
                  </a:lnTo>
                  <a:lnTo>
                    <a:pt x="86620" y="23885"/>
                  </a:lnTo>
                  <a:lnTo>
                    <a:pt x="90201" y="48781"/>
                  </a:lnTo>
                  <a:lnTo>
                    <a:pt x="104989" y="44853"/>
                  </a:lnTo>
                  <a:lnTo>
                    <a:pt x="114462" y="42369"/>
                  </a:lnTo>
                  <a:lnTo>
                    <a:pt x="109784" y="39250"/>
                  </a:lnTo>
                  <a:lnTo>
                    <a:pt x="107993" y="38095"/>
                  </a:lnTo>
                  <a:cubicBezTo>
                    <a:pt x="118390" y="26138"/>
                    <a:pt x="133756" y="18570"/>
                    <a:pt x="150796" y="18570"/>
                  </a:cubicBezTo>
                  <a:cubicBezTo>
                    <a:pt x="182105" y="18570"/>
                    <a:pt x="207637" y="44045"/>
                    <a:pt x="207637" y="75411"/>
                  </a:cubicBezTo>
                  <a:cubicBezTo>
                    <a:pt x="207637" y="77259"/>
                    <a:pt x="207522" y="79108"/>
                    <a:pt x="207348" y="80956"/>
                  </a:cubicBezTo>
                  <a:cubicBezTo>
                    <a:pt x="204171" y="80379"/>
                    <a:pt x="200879" y="80090"/>
                    <a:pt x="197528" y="80090"/>
                  </a:cubicBezTo>
                  <a:cubicBezTo>
                    <a:pt x="180314" y="80090"/>
                    <a:pt x="164833" y="87946"/>
                    <a:pt x="154609" y="100192"/>
                  </a:cubicBezTo>
                  <a:lnTo>
                    <a:pt x="167201" y="100481"/>
                  </a:lnTo>
                  <a:lnTo>
                    <a:pt x="166855" y="114633"/>
                  </a:lnTo>
                  <a:cubicBezTo>
                    <a:pt x="173325" y="105390"/>
                    <a:pt x="183896" y="99152"/>
                    <a:pt x="195911" y="98632"/>
                  </a:cubicBezTo>
                  <a:cubicBezTo>
                    <a:pt x="196488" y="98632"/>
                    <a:pt x="197008" y="98574"/>
                    <a:pt x="197586" y="98574"/>
                  </a:cubicBezTo>
                  <a:cubicBezTo>
                    <a:pt x="200821" y="98574"/>
                    <a:pt x="203882" y="98979"/>
                    <a:pt x="206886" y="99730"/>
                  </a:cubicBezTo>
                  <a:cubicBezTo>
                    <a:pt x="215378" y="101925"/>
                    <a:pt x="222714" y="107009"/>
                    <a:pt x="227739" y="113825"/>
                  </a:cubicBezTo>
                  <a:cubicBezTo>
                    <a:pt x="229819" y="116598"/>
                    <a:pt x="231494" y="119717"/>
                    <a:pt x="232707" y="123009"/>
                  </a:cubicBezTo>
                  <a:cubicBezTo>
                    <a:pt x="234209" y="127052"/>
                    <a:pt x="235017" y="131443"/>
                    <a:pt x="235017" y="136007"/>
                  </a:cubicBezTo>
                  <a:cubicBezTo>
                    <a:pt x="235017" y="155646"/>
                    <a:pt x="219825" y="171821"/>
                    <a:pt x="200532" y="173322"/>
                  </a:cubicBezTo>
                  <a:lnTo>
                    <a:pt x="194582" y="173322"/>
                  </a:lnTo>
                  <a:lnTo>
                    <a:pt x="155937" y="173322"/>
                  </a:lnTo>
                  <a:lnTo>
                    <a:pt x="112383" y="173322"/>
                  </a:lnTo>
                  <a:lnTo>
                    <a:pt x="69752" y="173322"/>
                  </a:lnTo>
                  <a:lnTo>
                    <a:pt x="63109" y="173322"/>
                  </a:lnTo>
                  <a:cubicBezTo>
                    <a:pt x="38328" y="171589"/>
                    <a:pt x="18746" y="150909"/>
                    <a:pt x="18746" y="125724"/>
                  </a:cubicBezTo>
                  <a:cubicBezTo>
                    <a:pt x="18746" y="99441"/>
                    <a:pt x="40177" y="78010"/>
                    <a:pt x="66460" y="78010"/>
                  </a:cubicBezTo>
                  <a:cubicBezTo>
                    <a:pt x="66518" y="78010"/>
                    <a:pt x="66575" y="78010"/>
                    <a:pt x="66633" y="78010"/>
                  </a:cubicBezTo>
                  <a:cubicBezTo>
                    <a:pt x="69637" y="78010"/>
                    <a:pt x="72525" y="78299"/>
                    <a:pt x="75356" y="78877"/>
                  </a:cubicBezTo>
                  <a:cubicBezTo>
                    <a:pt x="83674" y="80436"/>
                    <a:pt x="91183" y="84191"/>
                    <a:pt x="97422" y="89506"/>
                  </a:cubicBezTo>
                  <a:cubicBezTo>
                    <a:pt x="100021" y="91758"/>
                    <a:pt x="102448" y="94300"/>
                    <a:pt x="104527" y="97015"/>
                  </a:cubicBezTo>
                  <a:cubicBezTo>
                    <a:pt x="108108" y="101752"/>
                    <a:pt x="110823" y="107181"/>
                    <a:pt x="112440" y="113073"/>
                  </a:cubicBezTo>
                  <a:cubicBezTo>
                    <a:pt x="112845" y="114517"/>
                    <a:pt x="113192" y="116019"/>
                    <a:pt x="113422" y="117521"/>
                  </a:cubicBezTo>
                  <a:lnTo>
                    <a:pt x="109726" y="118099"/>
                  </a:lnTo>
                  <a:lnTo>
                    <a:pt x="105335" y="118735"/>
                  </a:lnTo>
                  <a:lnTo>
                    <a:pt x="107011" y="120179"/>
                  </a:lnTo>
                  <a:lnTo>
                    <a:pt x="124629" y="134851"/>
                  </a:lnTo>
                  <a:lnTo>
                    <a:pt x="136759" y="116308"/>
                  </a:lnTo>
                  <a:lnTo>
                    <a:pt x="138377" y="113825"/>
                  </a:lnTo>
                  <a:lnTo>
                    <a:pt x="133640" y="114517"/>
                  </a:lnTo>
                  <a:lnTo>
                    <a:pt x="132889" y="114633"/>
                  </a:lnTo>
                  <a:lnTo>
                    <a:pt x="131676" y="114807"/>
                  </a:lnTo>
                  <a:cubicBezTo>
                    <a:pt x="131619" y="114402"/>
                    <a:pt x="131561" y="113998"/>
                    <a:pt x="131445" y="113593"/>
                  </a:cubicBezTo>
                  <a:cubicBezTo>
                    <a:pt x="128673" y="98517"/>
                    <a:pt x="120758" y="85231"/>
                    <a:pt x="109552" y="75584"/>
                  </a:cubicBezTo>
                  <a:cubicBezTo>
                    <a:pt x="107184" y="73505"/>
                    <a:pt x="104642" y="71656"/>
                    <a:pt x="101986" y="69923"/>
                  </a:cubicBezTo>
                  <a:cubicBezTo>
                    <a:pt x="95342" y="65649"/>
                    <a:pt x="87948" y="62587"/>
                    <a:pt x="79977" y="60912"/>
                  </a:cubicBezTo>
                  <a:cubicBezTo>
                    <a:pt x="77146" y="60334"/>
                    <a:pt x="74258" y="59930"/>
                    <a:pt x="71312" y="59699"/>
                  </a:cubicBezTo>
                  <a:cubicBezTo>
                    <a:pt x="69637" y="59583"/>
                    <a:pt x="68019" y="59526"/>
                    <a:pt x="66287" y="59526"/>
                  </a:cubicBezTo>
                  <a:cubicBezTo>
                    <a:pt x="29779" y="59526"/>
                    <a:pt x="88" y="89217"/>
                    <a:pt x="88" y="125724"/>
                  </a:cubicBezTo>
                  <a:cubicBezTo>
                    <a:pt x="88" y="162232"/>
                    <a:pt x="29779" y="191922"/>
                    <a:pt x="66287" y="191922"/>
                  </a:cubicBezTo>
                  <a:cubicBezTo>
                    <a:pt x="67673" y="191922"/>
                    <a:pt x="69001" y="191865"/>
                    <a:pt x="70388" y="191807"/>
                  </a:cubicBezTo>
                  <a:lnTo>
                    <a:pt x="193716" y="191807"/>
                  </a:lnTo>
                  <a:lnTo>
                    <a:pt x="201225" y="191807"/>
                  </a:lnTo>
                  <a:lnTo>
                    <a:pt x="284348" y="191807"/>
                  </a:lnTo>
                  <a:lnTo>
                    <a:pt x="276088" y="182333"/>
                  </a:lnTo>
                  <a:lnTo>
                    <a:pt x="284868" y="173322"/>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 name="Group 12">
            <a:extLst>
              <a:ext uri="{FF2B5EF4-FFF2-40B4-BE49-F238E27FC236}">
                <a16:creationId xmlns:a16="http://schemas.microsoft.com/office/drawing/2014/main" id="{B176A3FE-FE37-DC89-6EE5-6CE24A685D6E}"/>
              </a:ext>
            </a:extLst>
          </p:cNvPr>
          <p:cNvGrpSpPr/>
          <p:nvPr/>
        </p:nvGrpSpPr>
        <p:grpSpPr>
          <a:xfrm>
            <a:off x="9456166" y="5200105"/>
            <a:ext cx="822778" cy="627674"/>
            <a:chOff x="9456166" y="5200105"/>
            <a:chExt cx="822778" cy="627674"/>
          </a:xfrm>
        </p:grpSpPr>
        <p:sp>
          <p:nvSpPr>
            <p:cNvPr id="102" name="TextBox 43">
              <a:extLst>
                <a:ext uri="{FF2B5EF4-FFF2-40B4-BE49-F238E27FC236}">
                  <a16:creationId xmlns:a16="http://schemas.microsoft.com/office/drawing/2014/main" id="{25BD7006-6883-FF29-0FD3-E379AAB88239}"/>
                </a:ext>
              </a:extLst>
            </p:cNvPr>
            <p:cNvSpPr txBox="1"/>
            <p:nvPr/>
          </p:nvSpPr>
          <p:spPr>
            <a:xfrm>
              <a:off x="9475519" y="5438509"/>
              <a:ext cx="8034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DevSecOps </a:t>
              </a:r>
            </a:p>
          </p:txBody>
        </p:sp>
        <p:sp>
          <p:nvSpPr>
            <p:cNvPr id="103" name="TextBox 44">
              <a:extLst>
                <a:ext uri="{FF2B5EF4-FFF2-40B4-BE49-F238E27FC236}">
                  <a16:creationId xmlns:a16="http://schemas.microsoft.com/office/drawing/2014/main" id="{BB02E508-7C36-C302-5CF0-32909379EBAC}"/>
                </a:ext>
              </a:extLst>
            </p:cNvPr>
            <p:cNvSpPr txBox="1"/>
            <p:nvPr/>
          </p:nvSpPr>
          <p:spPr>
            <a:xfrm>
              <a:off x="9456166" y="5596947"/>
              <a:ext cx="7954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automation</a:t>
              </a:r>
            </a:p>
          </p:txBody>
        </p:sp>
        <p:grpSp>
          <p:nvGrpSpPr>
            <p:cNvPr id="104" name="App Sec graphic">
              <a:extLst>
                <a:ext uri="{FF2B5EF4-FFF2-40B4-BE49-F238E27FC236}">
                  <a16:creationId xmlns:a16="http://schemas.microsoft.com/office/drawing/2014/main" id="{24F3736D-F89B-203C-90F4-2CD5C72C419B}"/>
                </a:ext>
              </a:extLst>
            </p:cNvPr>
            <p:cNvGrpSpPr/>
            <p:nvPr/>
          </p:nvGrpSpPr>
          <p:grpSpPr>
            <a:xfrm>
              <a:off x="9699045" y="5200105"/>
              <a:ext cx="273548" cy="268994"/>
              <a:chOff x="9699045" y="5200105"/>
              <a:chExt cx="273548" cy="268994"/>
            </a:xfrm>
            <a:solidFill>
              <a:schemeClr val="tx1"/>
            </a:solidFill>
          </p:grpSpPr>
          <p:sp>
            <p:nvSpPr>
              <p:cNvPr id="105" name="Freeform: Shape 104">
                <a:extLst>
                  <a:ext uri="{FF2B5EF4-FFF2-40B4-BE49-F238E27FC236}">
                    <a16:creationId xmlns:a16="http://schemas.microsoft.com/office/drawing/2014/main" id="{B5809C47-71C4-2EE7-78E6-A5BF4A883E9F}"/>
                  </a:ext>
                </a:extLst>
              </p:cNvPr>
              <p:cNvSpPr/>
              <p:nvPr/>
            </p:nvSpPr>
            <p:spPr>
              <a:xfrm>
                <a:off x="9716722" y="5200105"/>
                <a:ext cx="238216" cy="73522"/>
              </a:xfrm>
              <a:custGeom>
                <a:avLst/>
                <a:gdLst>
                  <a:gd name="connsiteX0" fmla="*/ 20573 w 238216"/>
                  <a:gd name="connsiteY0" fmla="*/ 60142 h 73522"/>
                  <a:gd name="connsiteX1" fmla="*/ 23287 w 238216"/>
                  <a:gd name="connsiteY1" fmla="*/ 56207 h 73522"/>
                  <a:gd name="connsiteX2" fmla="*/ 117529 w 238216"/>
                  <a:gd name="connsiteY2" fmla="*/ 21061 h 73522"/>
                  <a:gd name="connsiteX3" fmla="*/ 120854 w 238216"/>
                  <a:gd name="connsiteY3" fmla="*/ 21061 h 73522"/>
                  <a:gd name="connsiteX4" fmla="*/ 215163 w 238216"/>
                  <a:gd name="connsiteY4" fmla="*/ 56207 h 73522"/>
                  <a:gd name="connsiteX5" fmla="*/ 217809 w 238216"/>
                  <a:gd name="connsiteY5" fmla="*/ 60142 h 73522"/>
                  <a:gd name="connsiteX6" fmla="*/ 217741 w 238216"/>
                  <a:gd name="connsiteY6" fmla="*/ 64960 h 73522"/>
                  <a:gd name="connsiteX7" fmla="*/ 238164 w 238216"/>
                  <a:gd name="connsiteY7" fmla="*/ 73848 h 73522"/>
                  <a:gd name="connsiteX8" fmla="*/ 238300 w 238216"/>
                  <a:gd name="connsiteY8" fmla="*/ 62788 h 73522"/>
                  <a:gd name="connsiteX9" fmla="*/ 238300 w 238216"/>
                  <a:gd name="connsiteY9" fmla="*/ 61703 h 73522"/>
                  <a:gd name="connsiteX10" fmla="*/ 238231 w 238216"/>
                  <a:gd name="connsiteY10" fmla="*/ 59735 h 73522"/>
                  <a:gd name="connsiteX11" fmla="*/ 227173 w 238216"/>
                  <a:gd name="connsiteY11" fmla="*/ 43655 h 73522"/>
                  <a:gd name="connsiteX12" fmla="*/ 126078 w 238216"/>
                  <a:gd name="connsiteY12" fmla="*/ 1725 h 73522"/>
                  <a:gd name="connsiteX13" fmla="*/ 112305 w 238216"/>
                  <a:gd name="connsiteY13" fmla="*/ 1725 h 73522"/>
                  <a:gd name="connsiteX14" fmla="*/ 11210 w 238216"/>
                  <a:gd name="connsiteY14" fmla="*/ 43655 h 73522"/>
                  <a:gd name="connsiteX15" fmla="*/ 151 w 238216"/>
                  <a:gd name="connsiteY15" fmla="*/ 59667 h 73522"/>
                  <a:gd name="connsiteX16" fmla="*/ 83 w 238216"/>
                  <a:gd name="connsiteY16" fmla="*/ 61567 h 73522"/>
                  <a:gd name="connsiteX17" fmla="*/ 83 w 238216"/>
                  <a:gd name="connsiteY17" fmla="*/ 62788 h 73522"/>
                  <a:gd name="connsiteX18" fmla="*/ 83 w 238216"/>
                  <a:gd name="connsiteY18" fmla="*/ 73373 h 73522"/>
                  <a:gd name="connsiteX19" fmla="*/ 20438 w 238216"/>
                  <a:gd name="connsiteY19" fmla="*/ 64485 h 73522"/>
                  <a:gd name="connsiteX20" fmla="*/ 20573 w 238216"/>
                  <a:gd name="connsiteY20" fmla="*/ 60142 h 7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38216" h="73522">
                    <a:moveTo>
                      <a:pt x="20573" y="60142"/>
                    </a:moveTo>
                    <a:cubicBezTo>
                      <a:pt x="20641" y="58446"/>
                      <a:pt x="21659" y="56885"/>
                      <a:pt x="23287" y="56207"/>
                    </a:cubicBezTo>
                    <a:lnTo>
                      <a:pt x="117529" y="21061"/>
                    </a:lnTo>
                    <a:cubicBezTo>
                      <a:pt x="118615" y="20587"/>
                      <a:pt x="119836" y="20587"/>
                      <a:pt x="120854" y="21061"/>
                    </a:cubicBezTo>
                    <a:lnTo>
                      <a:pt x="215163" y="56207"/>
                    </a:lnTo>
                    <a:cubicBezTo>
                      <a:pt x="216792" y="56885"/>
                      <a:pt x="217809" y="58378"/>
                      <a:pt x="217809" y="60142"/>
                    </a:cubicBezTo>
                    <a:lnTo>
                      <a:pt x="217741" y="64960"/>
                    </a:lnTo>
                    <a:cubicBezTo>
                      <a:pt x="222423" y="66384"/>
                      <a:pt x="233754" y="71609"/>
                      <a:pt x="238164" y="73848"/>
                    </a:cubicBezTo>
                    <a:cubicBezTo>
                      <a:pt x="238164" y="72559"/>
                      <a:pt x="238300" y="64010"/>
                      <a:pt x="238300" y="62788"/>
                    </a:cubicBezTo>
                    <a:lnTo>
                      <a:pt x="238300" y="61703"/>
                    </a:lnTo>
                    <a:lnTo>
                      <a:pt x="238231" y="59735"/>
                    </a:lnTo>
                    <a:cubicBezTo>
                      <a:pt x="238028" y="52679"/>
                      <a:pt x="233686" y="46369"/>
                      <a:pt x="227173" y="43655"/>
                    </a:cubicBezTo>
                    <a:lnTo>
                      <a:pt x="126078" y="1725"/>
                    </a:lnTo>
                    <a:cubicBezTo>
                      <a:pt x="121668" y="-107"/>
                      <a:pt x="116783" y="-175"/>
                      <a:pt x="112305" y="1725"/>
                    </a:cubicBezTo>
                    <a:lnTo>
                      <a:pt x="11210" y="43655"/>
                    </a:lnTo>
                    <a:cubicBezTo>
                      <a:pt x="4697" y="46369"/>
                      <a:pt x="354" y="52679"/>
                      <a:pt x="151" y="59667"/>
                    </a:cubicBezTo>
                    <a:lnTo>
                      <a:pt x="83" y="61567"/>
                    </a:lnTo>
                    <a:lnTo>
                      <a:pt x="83" y="62788"/>
                    </a:lnTo>
                    <a:cubicBezTo>
                      <a:pt x="83" y="64010"/>
                      <a:pt x="83" y="72151"/>
                      <a:pt x="83" y="73373"/>
                    </a:cubicBezTo>
                    <a:cubicBezTo>
                      <a:pt x="4425" y="71134"/>
                      <a:pt x="15756" y="65909"/>
                      <a:pt x="20438" y="64485"/>
                    </a:cubicBezTo>
                    <a:lnTo>
                      <a:pt x="20573" y="60142"/>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105">
                <a:extLst>
                  <a:ext uri="{FF2B5EF4-FFF2-40B4-BE49-F238E27FC236}">
                    <a16:creationId xmlns:a16="http://schemas.microsoft.com/office/drawing/2014/main" id="{A20D3B85-E0EE-4ABE-CFE4-6AA71ED47129}"/>
                  </a:ext>
                </a:extLst>
              </p:cNvPr>
              <p:cNvSpPr/>
              <p:nvPr/>
            </p:nvSpPr>
            <p:spPr>
              <a:xfrm>
                <a:off x="9762927" y="5419299"/>
                <a:ext cx="145738" cy="49800"/>
              </a:xfrm>
              <a:custGeom>
                <a:avLst/>
                <a:gdLst>
                  <a:gd name="connsiteX0" fmla="*/ 122957 w 145738"/>
                  <a:gd name="connsiteY0" fmla="*/ 868 h 49800"/>
                  <a:gd name="connsiteX1" fmla="*/ 74852 w 145738"/>
                  <a:gd name="connsiteY1" fmla="*/ 29296 h 49800"/>
                  <a:gd name="connsiteX2" fmla="*/ 74106 w 145738"/>
                  <a:gd name="connsiteY2" fmla="*/ 29500 h 49800"/>
                  <a:gd name="connsiteX3" fmla="*/ 71731 w 145738"/>
                  <a:gd name="connsiteY3" fmla="*/ 29500 h 49800"/>
                  <a:gd name="connsiteX4" fmla="*/ 71052 w 145738"/>
                  <a:gd name="connsiteY4" fmla="*/ 29364 h 49800"/>
                  <a:gd name="connsiteX5" fmla="*/ 23016 w 145738"/>
                  <a:gd name="connsiteY5" fmla="*/ 936 h 49800"/>
                  <a:gd name="connsiteX6" fmla="*/ 22405 w 145738"/>
                  <a:gd name="connsiteY6" fmla="*/ 325 h 49800"/>
                  <a:gd name="connsiteX7" fmla="*/ 83 w 145738"/>
                  <a:gd name="connsiteY7" fmla="*/ 3446 h 49800"/>
                  <a:gd name="connsiteX8" fmla="*/ 6529 w 145738"/>
                  <a:gd name="connsiteY8" fmla="*/ 10434 h 49800"/>
                  <a:gd name="connsiteX9" fmla="*/ 67660 w 145738"/>
                  <a:gd name="connsiteY9" fmla="*/ 49311 h 49800"/>
                  <a:gd name="connsiteX10" fmla="*/ 68406 w 145738"/>
                  <a:gd name="connsiteY10" fmla="*/ 49515 h 49800"/>
                  <a:gd name="connsiteX11" fmla="*/ 72953 w 145738"/>
                  <a:gd name="connsiteY11" fmla="*/ 50126 h 49800"/>
                  <a:gd name="connsiteX12" fmla="*/ 77430 w 145738"/>
                  <a:gd name="connsiteY12" fmla="*/ 49583 h 49800"/>
                  <a:gd name="connsiteX13" fmla="*/ 78245 w 145738"/>
                  <a:gd name="connsiteY13" fmla="*/ 49380 h 49800"/>
                  <a:gd name="connsiteX14" fmla="*/ 139376 w 145738"/>
                  <a:gd name="connsiteY14" fmla="*/ 10434 h 49800"/>
                  <a:gd name="connsiteX15" fmla="*/ 145822 w 145738"/>
                  <a:gd name="connsiteY15" fmla="*/ 3446 h 49800"/>
                  <a:gd name="connsiteX16" fmla="*/ 123500 w 145738"/>
                  <a:gd name="connsiteY16" fmla="*/ 325 h 49800"/>
                  <a:gd name="connsiteX17" fmla="*/ 122957 w 145738"/>
                  <a:gd name="connsiteY17" fmla="*/ 868 h 49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5738" h="49800">
                    <a:moveTo>
                      <a:pt x="122957" y="868"/>
                    </a:moveTo>
                    <a:cubicBezTo>
                      <a:pt x="98463" y="25972"/>
                      <a:pt x="83265" y="27126"/>
                      <a:pt x="74852" y="29296"/>
                    </a:cubicBezTo>
                    <a:lnTo>
                      <a:pt x="74106" y="29500"/>
                    </a:lnTo>
                    <a:cubicBezTo>
                      <a:pt x="73359" y="29703"/>
                      <a:pt x="72546" y="29703"/>
                      <a:pt x="71731" y="29500"/>
                    </a:cubicBezTo>
                    <a:lnTo>
                      <a:pt x="71052" y="29364"/>
                    </a:lnTo>
                    <a:cubicBezTo>
                      <a:pt x="62707" y="27126"/>
                      <a:pt x="47442" y="26040"/>
                      <a:pt x="23016" y="936"/>
                    </a:cubicBezTo>
                    <a:cubicBezTo>
                      <a:pt x="22812" y="732"/>
                      <a:pt x="22609" y="529"/>
                      <a:pt x="22405" y="325"/>
                    </a:cubicBezTo>
                    <a:cubicBezTo>
                      <a:pt x="17385" y="1885"/>
                      <a:pt x="5375" y="2904"/>
                      <a:pt x="83" y="3446"/>
                    </a:cubicBezTo>
                    <a:cubicBezTo>
                      <a:pt x="2186" y="5821"/>
                      <a:pt x="4290" y="8128"/>
                      <a:pt x="6529" y="10434"/>
                    </a:cubicBezTo>
                    <a:cubicBezTo>
                      <a:pt x="25458" y="29839"/>
                      <a:pt x="47781" y="44019"/>
                      <a:pt x="67660" y="49311"/>
                    </a:cubicBezTo>
                    <a:lnTo>
                      <a:pt x="68406" y="49515"/>
                    </a:lnTo>
                    <a:cubicBezTo>
                      <a:pt x="69900" y="49923"/>
                      <a:pt x="71460" y="50126"/>
                      <a:pt x="72953" y="50126"/>
                    </a:cubicBezTo>
                    <a:cubicBezTo>
                      <a:pt x="74445" y="50126"/>
                      <a:pt x="76005" y="49923"/>
                      <a:pt x="77430" y="49583"/>
                    </a:cubicBezTo>
                    <a:lnTo>
                      <a:pt x="78245" y="49380"/>
                    </a:lnTo>
                    <a:cubicBezTo>
                      <a:pt x="98124" y="44088"/>
                      <a:pt x="120446" y="29907"/>
                      <a:pt x="139376" y="10434"/>
                    </a:cubicBezTo>
                    <a:cubicBezTo>
                      <a:pt x="141548" y="8196"/>
                      <a:pt x="143718" y="5821"/>
                      <a:pt x="145822" y="3446"/>
                    </a:cubicBezTo>
                    <a:cubicBezTo>
                      <a:pt x="140530" y="2904"/>
                      <a:pt x="128588" y="1885"/>
                      <a:pt x="123500" y="325"/>
                    </a:cubicBezTo>
                    <a:cubicBezTo>
                      <a:pt x="123364" y="460"/>
                      <a:pt x="123161" y="664"/>
                      <a:pt x="122957" y="868"/>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106">
                <a:extLst>
                  <a:ext uri="{FF2B5EF4-FFF2-40B4-BE49-F238E27FC236}">
                    <a16:creationId xmlns:a16="http://schemas.microsoft.com/office/drawing/2014/main" id="{30A2177C-B5F6-6297-3D00-76E6233E15FC}"/>
                  </a:ext>
                </a:extLst>
              </p:cNvPr>
              <p:cNvSpPr/>
              <p:nvPr/>
            </p:nvSpPr>
            <p:spPr>
              <a:xfrm>
                <a:off x="9936416" y="5296357"/>
                <a:ext cx="36177" cy="84539"/>
              </a:xfrm>
              <a:custGeom>
                <a:avLst/>
                <a:gdLst>
                  <a:gd name="connsiteX0" fmla="*/ 22813 w 36177"/>
                  <a:gd name="connsiteY0" fmla="*/ 84864 h 84539"/>
                  <a:gd name="connsiteX1" fmla="*/ 17860 w 36177"/>
                  <a:gd name="connsiteY1" fmla="*/ 1546 h 84539"/>
                  <a:gd name="connsiteX2" fmla="*/ 16571 w 36177"/>
                  <a:gd name="connsiteY2" fmla="*/ 325 h 84539"/>
                  <a:gd name="connsiteX3" fmla="*/ 17792 w 36177"/>
                  <a:gd name="connsiteY3" fmla="*/ 16473 h 84539"/>
                  <a:gd name="connsiteX4" fmla="*/ 83 w 36177"/>
                  <a:gd name="connsiteY4" fmla="*/ 17763 h 84539"/>
                  <a:gd name="connsiteX5" fmla="*/ 897 w 36177"/>
                  <a:gd name="connsiteY5" fmla="*/ 18508 h 84539"/>
                  <a:gd name="connsiteX6" fmla="*/ 5918 w 36177"/>
                  <a:gd name="connsiteY6" fmla="*/ 67428 h 84539"/>
                  <a:gd name="connsiteX7" fmla="*/ 5714 w 36177"/>
                  <a:gd name="connsiteY7" fmla="*/ 84729 h 84539"/>
                  <a:gd name="connsiteX8" fmla="*/ 22813 w 36177"/>
                  <a:gd name="connsiteY8" fmla="*/ 84864 h 8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77" h="84539">
                    <a:moveTo>
                      <a:pt x="22813" y="84864"/>
                    </a:moveTo>
                    <a:cubicBezTo>
                      <a:pt x="42286" y="60168"/>
                      <a:pt x="40589" y="24276"/>
                      <a:pt x="17860" y="1546"/>
                    </a:cubicBezTo>
                    <a:cubicBezTo>
                      <a:pt x="17453" y="1140"/>
                      <a:pt x="17045" y="733"/>
                      <a:pt x="16571" y="325"/>
                    </a:cubicBezTo>
                    <a:lnTo>
                      <a:pt x="17792" y="16473"/>
                    </a:lnTo>
                    <a:lnTo>
                      <a:pt x="83" y="17763"/>
                    </a:lnTo>
                    <a:cubicBezTo>
                      <a:pt x="355" y="18034"/>
                      <a:pt x="626" y="18238"/>
                      <a:pt x="897" y="18508"/>
                    </a:cubicBezTo>
                    <a:cubicBezTo>
                      <a:pt x="14195" y="31807"/>
                      <a:pt x="15824" y="52297"/>
                      <a:pt x="5918" y="67428"/>
                    </a:cubicBezTo>
                    <a:lnTo>
                      <a:pt x="5714" y="84729"/>
                    </a:lnTo>
                    <a:lnTo>
                      <a:pt x="22813" y="8486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107">
                <a:extLst>
                  <a:ext uri="{FF2B5EF4-FFF2-40B4-BE49-F238E27FC236}">
                    <a16:creationId xmlns:a16="http://schemas.microsoft.com/office/drawing/2014/main" id="{32562ABC-3130-5805-2C9E-4643EA88FEB5}"/>
                  </a:ext>
                </a:extLst>
              </p:cNvPr>
              <p:cNvSpPr/>
              <p:nvPr/>
            </p:nvSpPr>
            <p:spPr>
              <a:xfrm>
                <a:off x="9841767" y="5347175"/>
                <a:ext cx="38402" cy="38334"/>
              </a:xfrm>
              <a:custGeom>
                <a:avLst/>
                <a:gdLst>
                  <a:gd name="connsiteX0" fmla="*/ 38486 w 38402"/>
                  <a:gd name="connsiteY0" fmla="*/ 20680 h 38334"/>
                  <a:gd name="connsiteX1" fmla="*/ 17996 w 38402"/>
                  <a:gd name="connsiteY1" fmla="*/ 325 h 38334"/>
                  <a:gd name="connsiteX2" fmla="*/ 83 w 38402"/>
                  <a:gd name="connsiteY2" fmla="*/ 17220 h 38334"/>
                  <a:gd name="connsiteX3" fmla="*/ 22541 w 38402"/>
                  <a:gd name="connsiteY3" fmla="*/ 38659 h 38334"/>
                  <a:gd name="connsiteX4" fmla="*/ 23288 w 38402"/>
                  <a:gd name="connsiteY4" fmla="*/ 20069 h 38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02" h="38334">
                    <a:moveTo>
                      <a:pt x="38486" y="20680"/>
                    </a:moveTo>
                    <a:lnTo>
                      <a:pt x="17996" y="325"/>
                    </a:lnTo>
                    <a:lnTo>
                      <a:pt x="83" y="17220"/>
                    </a:lnTo>
                    <a:lnTo>
                      <a:pt x="22541" y="38659"/>
                    </a:lnTo>
                    <a:lnTo>
                      <a:pt x="23288" y="20069"/>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108">
                <a:extLst>
                  <a:ext uri="{FF2B5EF4-FFF2-40B4-BE49-F238E27FC236}">
                    <a16:creationId xmlns:a16="http://schemas.microsoft.com/office/drawing/2014/main" id="{840CCC9B-6872-898E-BD0B-DA25EF1CBF2E}"/>
                  </a:ext>
                </a:extLst>
              </p:cNvPr>
              <p:cNvSpPr/>
              <p:nvPr/>
            </p:nvSpPr>
            <p:spPr>
              <a:xfrm>
                <a:off x="9871350" y="5371804"/>
                <a:ext cx="81078" cy="33048"/>
              </a:xfrm>
              <a:custGeom>
                <a:avLst/>
                <a:gdLst>
                  <a:gd name="connsiteX0" fmla="*/ 63453 w 81078"/>
                  <a:gd name="connsiteY0" fmla="*/ 325 h 33048"/>
                  <a:gd name="connsiteX1" fmla="*/ 18334 w 81078"/>
                  <a:gd name="connsiteY1" fmla="*/ 3853 h 33048"/>
                  <a:gd name="connsiteX2" fmla="*/ 761 w 81078"/>
                  <a:gd name="connsiteY2" fmla="*/ 3107 h 33048"/>
                  <a:gd name="connsiteX3" fmla="*/ 83 w 81078"/>
                  <a:gd name="connsiteY3" fmla="*/ 20341 h 33048"/>
                  <a:gd name="connsiteX4" fmla="*/ 81162 w 81078"/>
                  <a:gd name="connsiteY4" fmla="*/ 16677 h 33048"/>
                  <a:gd name="connsiteX5" fmla="*/ 63318 w 81078"/>
                  <a:gd name="connsiteY5" fmla="*/ 16474 h 33048"/>
                  <a:gd name="connsiteX6" fmla="*/ 63453 w 81078"/>
                  <a:gd name="connsiteY6" fmla="*/ 325 h 33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78" h="33048">
                    <a:moveTo>
                      <a:pt x="63453" y="325"/>
                    </a:moveTo>
                    <a:cubicBezTo>
                      <a:pt x="50562" y="11181"/>
                      <a:pt x="32379" y="12334"/>
                      <a:pt x="18334" y="3853"/>
                    </a:cubicBezTo>
                    <a:lnTo>
                      <a:pt x="761" y="3107"/>
                    </a:lnTo>
                    <a:lnTo>
                      <a:pt x="83" y="20341"/>
                    </a:lnTo>
                    <a:cubicBezTo>
                      <a:pt x="24101" y="38863"/>
                      <a:pt x="58432" y="37642"/>
                      <a:pt x="81162" y="16677"/>
                    </a:cubicBezTo>
                    <a:lnTo>
                      <a:pt x="63318" y="16474"/>
                    </a:lnTo>
                    <a:lnTo>
                      <a:pt x="6345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109">
                <a:extLst>
                  <a:ext uri="{FF2B5EF4-FFF2-40B4-BE49-F238E27FC236}">
                    <a16:creationId xmlns:a16="http://schemas.microsoft.com/office/drawing/2014/main" id="{4B6A0992-A56F-D417-FB41-69107DAB7D36}"/>
                  </a:ext>
                </a:extLst>
              </p:cNvPr>
              <p:cNvSpPr/>
              <p:nvPr/>
            </p:nvSpPr>
            <p:spPr>
              <a:xfrm>
                <a:off x="9791356" y="5305041"/>
                <a:ext cx="83589" cy="81078"/>
              </a:xfrm>
              <a:custGeom>
                <a:avLst/>
                <a:gdLst>
                  <a:gd name="connsiteX0" fmla="*/ 66032 w 83589"/>
                  <a:gd name="connsiteY0" fmla="*/ 325 h 81078"/>
                  <a:gd name="connsiteX1" fmla="*/ 44456 w 83589"/>
                  <a:gd name="connsiteY1" fmla="*/ 20680 h 81078"/>
                  <a:gd name="connsiteX2" fmla="*/ 44388 w 83589"/>
                  <a:gd name="connsiteY2" fmla="*/ 20611 h 81078"/>
                  <a:gd name="connsiteX3" fmla="*/ 22270 w 83589"/>
                  <a:gd name="connsiteY3" fmla="*/ 40560 h 81078"/>
                  <a:gd name="connsiteX4" fmla="*/ 83 w 83589"/>
                  <a:gd name="connsiteY4" fmla="*/ 62475 h 81078"/>
                  <a:gd name="connsiteX5" fmla="*/ 14671 w 83589"/>
                  <a:gd name="connsiteY5" fmla="*/ 61863 h 81078"/>
                  <a:gd name="connsiteX6" fmla="*/ 15485 w 83589"/>
                  <a:gd name="connsiteY6" fmla="*/ 81404 h 81078"/>
                  <a:gd name="connsiteX7" fmla="*/ 44659 w 83589"/>
                  <a:gd name="connsiteY7" fmla="*/ 53790 h 81078"/>
                  <a:gd name="connsiteX8" fmla="*/ 44659 w 83589"/>
                  <a:gd name="connsiteY8" fmla="*/ 53790 h 81078"/>
                  <a:gd name="connsiteX9" fmla="*/ 62572 w 83589"/>
                  <a:gd name="connsiteY9" fmla="*/ 36760 h 81078"/>
                  <a:gd name="connsiteX10" fmla="*/ 62572 w 83589"/>
                  <a:gd name="connsiteY10" fmla="*/ 36692 h 81078"/>
                  <a:gd name="connsiteX11" fmla="*/ 83673 w 83589"/>
                  <a:gd name="connsiteY11" fmla="*/ 16744 h 81078"/>
                  <a:gd name="connsiteX12" fmla="*/ 83673 w 83589"/>
                  <a:gd name="connsiteY12" fmla="*/ 325 h 8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3589" h="81078">
                    <a:moveTo>
                      <a:pt x="66032" y="325"/>
                    </a:moveTo>
                    <a:lnTo>
                      <a:pt x="44456" y="20680"/>
                    </a:lnTo>
                    <a:lnTo>
                      <a:pt x="44388" y="20611"/>
                    </a:lnTo>
                    <a:lnTo>
                      <a:pt x="22270" y="40560"/>
                    </a:lnTo>
                    <a:lnTo>
                      <a:pt x="83" y="62475"/>
                    </a:lnTo>
                    <a:lnTo>
                      <a:pt x="14671" y="61863"/>
                    </a:lnTo>
                    <a:lnTo>
                      <a:pt x="15485" y="81404"/>
                    </a:lnTo>
                    <a:lnTo>
                      <a:pt x="44659" y="53790"/>
                    </a:lnTo>
                    <a:lnTo>
                      <a:pt x="44659" y="53790"/>
                    </a:lnTo>
                    <a:lnTo>
                      <a:pt x="62572" y="36760"/>
                    </a:lnTo>
                    <a:lnTo>
                      <a:pt x="62572" y="36692"/>
                    </a:lnTo>
                    <a:lnTo>
                      <a:pt x="83673" y="16744"/>
                    </a:lnTo>
                    <a:lnTo>
                      <a:pt x="8367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Shape 110">
                <a:extLst>
                  <a:ext uri="{FF2B5EF4-FFF2-40B4-BE49-F238E27FC236}">
                    <a16:creationId xmlns:a16="http://schemas.microsoft.com/office/drawing/2014/main" id="{61699705-B293-9ED3-4798-8F1BB7A39FC5}"/>
                  </a:ext>
                </a:extLst>
              </p:cNvPr>
              <p:cNvSpPr/>
              <p:nvPr/>
            </p:nvSpPr>
            <p:spPr>
              <a:xfrm>
                <a:off x="9796037" y="5304702"/>
                <a:ext cx="33246" cy="31278"/>
              </a:xfrm>
              <a:custGeom>
                <a:avLst/>
                <a:gdLst>
                  <a:gd name="connsiteX0" fmla="*/ 83 w 33246"/>
                  <a:gd name="connsiteY0" fmla="*/ 16812 h 31278"/>
                  <a:gd name="connsiteX1" fmla="*/ 15688 w 33246"/>
                  <a:gd name="connsiteY1" fmla="*/ 31603 h 31278"/>
                  <a:gd name="connsiteX2" fmla="*/ 33329 w 33246"/>
                  <a:gd name="connsiteY2" fmla="*/ 14913 h 31278"/>
                  <a:gd name="connsiteX3" fmla="*/ 17995 w 33246"/>
                  <a:gd name="connsiteY3" fmla="*/ 325 h 31278"/>
                  <a:gd name="connsiteX4" fmla="*/ 83 w 33246"/>
                  <a:gd name="connsiteY4" fmla="*/ 325 h 31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46" h="31278">
                    <a:moveTo>
                      <a:pt x="83" y="16812"/>
                    </a:moveTo>
                    <a:lnTo>
                      <a:pt x="15688" y="31603"/>
                    </a:lnTo>
                    <a:lnTo>
                      <a:pt x="33329" y="14913"/>
                    </a:lnTo>
                    <a:lnTo>
                      <a:pt x="17995" y="325"/>
                    </a:lnTo>
                    <a:lnTo>
                      <a:pt x="83" y="325"/>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Freeform: Shape 111">
                <a:extLst>
                  <a:ext uri="{FF2B5EF4-FFF2-40B4-BE49-F238E27FC236}">
                    <a16:creationId xmlns:a16="http://schemas.microsoft.com/office/drawing/2014/main" id="{6AA6F92E-D781-ED14-10C1-DB6D80BCE9B5}"/>
                  </a:ext>
                </a:extLst>
              </p:cNvPr>
              <p:cNvSpPr/>
              <p:nvPr/>
            </p:nvSpPr>
            <p:spPr>
              <a:xfrm>
                <a:off x="9699045" y="5296696"/>
                <a:ext cx="35792" cy="84200"/>
              </a:xfrm>
              <a:custGeom>
                <a:avLst/>
                <a:gdLst>
                  <a:gd name="connsiteX0" fmla="*/ 30177 w 35792"/>
                  <a:gd name="connsiteY0" fmla="*/ 67224 h 84200"/>
                  <a:gd name="connsiteX1" fmla="*/ 35062 w 35792"/>
                  <a:gd name="connsiteY1" fmla="*/ 18169 h 84200"/>
                  <a:gd name="connsiteX2" fmla="*/ 35876 w 35792"/>
                  <a:gd name="connsiteY2" fmla="*/ 17423 h 84200"/>
                  <a:gd name="connsiteX3" fmla="*/ 18303 w 35792"/>
                  <a:gd name="connsiteY3" fmla="*/ 16134 h 84200"/>
                  <a:gd name="connsiteX4" fmla="*/ 19457 w 35792"/>
                  <a:gd name="connsiteY4" fmla="*/ 325 h 84200"/>
                  <a:gd name="connsiteX5" fmla="*/ 18507 w 35792"/>
                  <a:gd name="connsiteY5" fmla="*/ 1207 h 84200"/>
                  <a:gd name="connsiteX6" fmla="*/ 13554 w 35792"/>
                  <a:gd name="connsiteY6" fmla="*/ 84525 h 84200"/>
                  <a:gd name="connsiteX7" fmla="*/ 30380 w 35792"/>
                  <a:gd name="connsiteY7" fmla="*/ 84322 h 84200"/>
                  <a:gd name="connsiteX8" fmla="*/ 30177 w 35792"/>
                  <a:gd name="connsiteY8" fmla="*/ 67224 h 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792" h="84200">
                    <a:moveTo>
                      <a:pt x="30177" y="67224"/>
                    </a:moveTo>
                    <a:cubicBezTo>
                      <a:pt x="20067" y="52094"/>
                      <a:pt x="21696" y="31468"/>
                      <a:pt x="35062" y="18169"/>
                    </a:cubicBezTo>
                    <a:cubicBezTo>
                      <a:pt x="35333" y="17899"/>
                      <a:pt x="35605" y="17627"/>
                      <a:pt x="35876" y="17423"/>
                    </a:cubicBezTo>
                    <a:lnTo>
                      <a:pt x="18303" y="16134"/>
                    </a:lnTo>
                    <a:lnTo>
                      <a:pt x="19457" y="325"/>
                    </a:lnTo>
                    <a:cubicBezTo>
                      <a:pt x="19117" y="597"/>
                      <a:pt x="18846" y="936"/>
                      <a:pt x="18507" y="1207"/>
                    </a:cubicBezTo>
                    <a:cubicBezTo>
                      <a:pt x="-4290" y="24004"/>
                      <a:pt x="-5919" y="59829"/>
                      <a:pt x="13554" y="84525"/>
                    </a:cubicBezTo>
                    <a:lnTo>
                      <a:pt x="30380" y="84322"/>
                    </a:lnTo>
                    <a:lnTo>
                      <a:pt x="30177" y="6722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Freeform: Shape 112">
                <a:extLst>
                  <a:ext uri="{FF2B5EF4-FFF2-40B4-BE49-F238E27FC236}">
                    <a16:creationId xmlns:a16="http://schemas.microsoft.com/office/drawing/2014/main" id="{ED68F41D-B681-DF63-93D9-F579B5377865}"/>
                  </a:ext>
                </a:extLst>
              </p:cNvPr>
              <p:cNvSpPr/>
              <p:nvPr/>
            </p:nvSpPr>
            <p:spPr>
              <a:xfrm>
                <a:off x="9719233" y="5371873"/>
                <a:ext cx="80400" cy="32980"/>
              </a:xfrm>
              <a:custGeom>
                <a:avLst/>
                <a:gdLst>
                  <a:gd name="connsiteX0" fmla="*/ 63047 w 80400"/>
                  <a:gd name="connsiteY0" fmla="*/ 3378 h 32980"/>
                  <a:gd name="connsiteX1" fmla="*/ 17452 w 80400"/>
                  <a:gd name="connsiteY1" fmla="*/ 325 h 32980"/>
                  <a:gd name="connsiteX2" fmla="*/ 17656 w 80400"/>
                  <a:gd name="connsiteY2" fmla="*/ 16405 h 32980"/>
                  <a:gd name="connsiteX3" fmla="*/ 83 w 80400"/>
                  <a:gd name="connsiteY3" fmla="*/ 16608 h 32980"/>
                  <a:gd name="connsiteX4" fmla="*/ 80483 w 80400"/>
                  <a:gd name="connsiteY4" fmla="*/ 20747 h 32980"/>
                  <a:gd name="connsiteX5" fmla="*/ 79738 w 80400"/>
                  <a:gd name="connsiteY5" fmla="*/ 2631 h 32980"/>
                  <a:gd name="connsiteX6" fmla="*/ 63047 w 80400"/>
                  <a:gd name="connsiteY6" fmla="*/ 3378 h 3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00" h="32980">
                    <a:moveTo>
                      <a:pt x="63047" y="3378"/>
                    </a:moveTo>
                    <a:cubicBezTo>
                      <a:pt x="49002" y="12266"/>
                      <a:pt x="30479" y="11248"/>
                      <a:pt x="17452" y="325"/>
                    </a:cubicBezTo>
                    <a:lnTo>
                      <a:pt x="17656" y="16405"/>
                    </a:lnTo>
                    <a:lnTo>
                      <a:pt x="83" y="16608"/>
                    </a:lnTo>
                    <a:cubicBezTo>
                      <a:pt x="22541" y="37370"/>
                      <a:pt x="56465" y="38795"/>
                      <a:pt x="80483" y="20747"/>
                    </a:cubicBezTo>
                    <a:lnTo>
                      <a:pt x="79738" y="2631"/>
                    </a:lnTo>
                    <a:lnTo>
                      <a:pt x="63047" y="337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Freeform: Shape 113">
                <a:extLst>
                  <a:ext uri="{FF2B5EF4-FFF2-40B4-BE49-F238E27FC236}">
                    <a16:creationId xmlns:a16="http://schemas.microsoft.com/office/drawing/2014/main" id="{DBCB028A-1122-E0CC-4B82-39E1D61A38F7}"/>
                  </a:ext>
                </a:extLst>
              </p:cNvPr>
              <p:cNvSpPr/>
              <p:nvPr/>
            </p:nvSpPr>
            <p:spPr>
              <a:xfrm>
                <a:off x="9865175" y="5279153"/>
                <a:ext cx="81012" cy="35251"/>
              </a:xfrm>
              <a:custGeom>
                <a:avLst/>
                <a:gdLst>
                  <a:gd name="connsiteX0" fmla="*/ 81095 w 81012"/>
                  <a:gd name="connsiteY0" fmla="*/ 26756 h 35251"/>
                  <a:gd name="connsiteX1" fmla="*/ 79942 w 81012"/>
                  <a:gd name="connsiteY1" fmla="*/ 11151 h 35251"/>
                  <a:gd name="connsiteX2" fmla="*/ 152 w 81012"/>
                  <a:gd name="connsiteY2" fmla="*/ 18750 h 35251"/>
                  <a:gd name="connsiteX3" fmla="*/ 83 w 81012"/>
                  <a:gd name="connsiteY3" fmla="*/ 18818 h 35251"/>
                  <a:gd name="connsiteX4" fmla="*/ 17249 w 81012"/>
                  <a:gd name="connsiteY4" fmla="*/ 18818 h 35251"/>
                  <a:gd name="connsiteX5" fmla="*/ 17249 w 81012"/>
                  <a:gd name="connsiteY5" fmla="*/ 35577 h 35251"/>
                  <a:gd name="connsiteX6" fmla="*/ 61894 w 81012"/>
                  <a:gd name="connsiteY6" fmla="*/ 28317 h 35251"/>
                  <a:gd name="connsiteX7" fmla="*/ 61894 w 81012"/>
                  <a:gd name="connsiteY7" fmla="*/ 28181 h 35251"/>
                  <a:gd name="connsiteX8" fmla="*/ 81095 w 81012"/>
                  <a:gd name="connsiteY8" fmla="*/ 26756 h 3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1012" h="35251">
                    <a:moveTo>
                      <a:pt x="81095" y="26756"/>
                    </a:moveTo>
                    <a:lnTo>
                      <a:pt x="79942" y="11151"/>
                    </a:lnTo>
                    <a:cubicBezTo>
                      <a:pt x="55448" y="-5472"/>
                      <a:pt x="21863" y="-2962"/>
                      <a:pt x="152" y="18750"/>
                    </a:cubicBezTo>
                    <a:lnTo>
                      <a:pt x="83" y="18818"/>
                    </a:lnTo>
                    <a:lnTo>
                      <a:pt x="17249" y="18818"/>
                    </a:lnTo>
                    <a:lnTo>
                      <a:pt x="17249" y="35577"/>
                    </a:lnTo>
                    <a:cubicBezTo>
                      <a:pt x="29327" y="23567"/>
                      <a:pt x="47374" y="21125"/>
                      <a:pt x="61894" y="28317"/>
                    </a:cubicBezTo>
                    <a:lnTo>
                      <a:pt x="61894" y="28181"/>
                    </a:lnTo>
                    <a:lnTo>
                      <a:pt x="81095" y="26756"/>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114">
                <a:extLst>
                  <a:ext uri="{FF2B5EF4-FFF2-40B4-BE49-F238E27FC236}">
                    <a16:creationId xmlns:a16="http://schemas.microsoft.com/office/drawing/2014/main" id="{E579A76E-22DC-C6D1-B25F-C179136B456C}"/>
                  </a:ext>
                </a:extLst>
              </p:cNvPr>
              <p:cNvSpPr/>
              <p:nvPr/>
            </p:nvSpPr>
            <p:spPr>
              <a:xfrm>
                <a:off x="9725136" y="5279123"/>
                <a:ext cx="81011" cy="35009"/>
              </a:xfrm>
              <a:custGeom>
                <a:avLst/>
                <a:gdLst>
                  <a:gd name="connsiteX0" fmla="*/ 19352 w 81011"/>
                  <a:gd name="connsiteY0" fmla="*/ 28211 h 35009"/>
                  <a:gd name="connsiteX1" fmla="*/ 19352 w 81011"/>
                  <a:gd name="connsiteY1" fmla="*/ 28211 h 35009"/>
                  <a:gd name="connsiteX2" fmla="*/ 63589 w 81011"/>
                  <a:gd name="connsiteY2" fmla="*/ 35335 h 35009"/>
                  <a:gd name="connsiteX3" fmla="*/ 63589 w 81011"/>
                  <a:gd name="connsiteY3" fmla="*/ 18508 h 35009"/>
                  <a:gd name="connsiteX4" fmla="*/ 81095 w 81011"/>
                  <a:gd name="connsiteY4" fmla="*/ 18508 h 35009"/>
                  <a:gd name="connsiteX5" fmla="*/ 1236 w 81011"/>
                  <a:gd name="connsiteY5" fmla="*/ 11384 h 35009"/>
                  <a:gd name="connsiteX6" fmla="*/ 83 w 81011"/>
                  <a:gd name="connsiteY6" fmla="*/ 26786 h 35009"/>
                  <a:gd name="connsiteX7" fmla="*/ 19352 w 81011"/>
                  <a:gd name="connsiteY7" fmla="*/ 28211 h 35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011" h="35009">
                    <a:moveTo>
                      <a:pt x="19352" y="28211"/>
                    </a:moveTo>
                    <a:lnTo>
                      <a:pt x="19352" y="28211"/>
                    </a:lnTo>
                    <a:cubicBezTo>
                      <a:pt x="33736" y="21223"/>
                      <a:pt x="51512" y="23597"/>
                      <a:pt x="63589" y="35335"/>
                    </a:cubicBezTo>
                    <a:lnTo>
                      <a:pt x="63589" y="18508"/>
                    </a:lnTo>
                    <a:lnTo>
                      <a:pt x="81095" y="18508"/>
                    </a:lnTo>
                    <a:cubicBezTo>
                      <a:pt x="59315" y="-3067"/>
                      <a:pt x="25662" y="-5442"/>
                      <a:pt x="1236" y="11384"/>
                    </a:cubicBezTo>
                    <a:lnTo>
                      <a:pt x="83" y="26786"/>
                    </a:lnTo>
                    <a:lnTo>
                      <a:pt x="19352" y="28211"/>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4" name="Group 13">
            <a:extLst>
              <a:ext uri="{FF2B5EF4-FFF2-40B4-BE49-F238E27FC236}">
                <a16:creationId xmlns:a16="http://schemas.microsoft.com/office/drawing/2014/main" id="{B38F1D27-4DA5-4DFA-940C-74F449DB7D1E}"/>
              </a:ext>
            </a:extLst>
          </p:cNvPr>
          <p:cNvGrpSpPr/>
          <p:nvPr/>
        </p:nvGrpSpPr>
        <p:grpSpPr>
          <a:xfrm>
            <a:off x="9239784" y="3146568"/>
            <a:ext cx="1228292" cy="413824"/>
            <a:chOff x="9239784" y="3146568"/>
            <a:chExt cx="1228292" cy="413824"/>
          </a:xfrm>
        </p:grpSpPr>
        <p:sp>
          <p:nvSpPr>
            <p:cNvPr id="99" name="TextBox 58">
              <a:extLst>
                <a:ext uri="{FF2B5EF4-FFF2-40B4-BE49-F238E27FC236}">
                  <a16:creationId xmlns:a16="http://schemas.microsoft.com/office/drawing/2014/main" id="{B8407D73-5311-3B91-F9E9-B4C5C807A523}"/>
                </a:ext>
              </a:extLst>
            </p:cNvPr>
            <p:cNvSpPr txBox="1"/>
            <p:nvPr/>
          </p:nvSpPr>
          <p:spPr>
            <a:xfrm>
              <a:off x="9571677" y="3146568"/>
              <a:ext cx="896399"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Application </a:t>
              </a:r>
            </a:p>
          </p:txBody>
        </p:sp>
        <p:sp>
          <p:nvSpPr>
            <p:cNvPr id="100" name="TextBox 59">
              <a:extLst>
                <a:ext uri="{FF2B5EF4-FFF2-40B4-BE49-F238E27FC236}">
                  <a16:creationId xmlns:a16="http://schemas.microsoft.com/office/drawing/2014/main" id="{47DFCD59-0CF8-CE01-D92A-02243CBBAAE9}"/>
                </a:ext>
              </a:extLst>
            </p:cNvPr>
            <p:cNvSpPr txBox="1"/>
            <p:nvPr/>
          </p:nvSpPr>
          <p:spPr>
            <a:xfrm>
              <a:off x="9571677" y="3318018"/>
              <a:ext cx="647934"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security</a:t>
              </a:r>
            </a:p>
          </p:txBody>
        </p:sp>
        <p:sp>
          <p:nvSpPr>
            <p:cNvPr id="101" name="Freeform: Shape 100">
              <a:extLst>
                <a:ext uri="{FF2B5EF4-FFF2-40B4-BE49-F238E27FC236}">
                  <a16:creationId xmlns:a16="http://schemas.microsoft.com/office/drawing/2014/main" id="{AFAE8EF5-72BE-458F-8405-A42899757FFF}"/>
                </a:ext>
              </a:extLst>
            </p:cNvPr>
            <p:cNvSpPr/>
            <p:nvPr/>
          </p:nvSpPr>
          <p:spPr>
            <a:xfrm>
              <a:off x="9239784" y="3197885"/>
              <a:ext cx="276752" cy="275165"/>
            </a:xfrm>
            <a:custGeom>
              <a:avLst/>
              <a:gdLst>
                <a:gd name="connsiteX0" fmla="*/ 121837 w 276752"/>
                <a:gd name="connsiteY0" fmla="*/ 260935 h 275165"/>
                <a:gd name="connsiteX1" fmla="*/ 127751 w 276752"/>
                <a:gd name="connsiteY1" fmla="*/ 266848 h 275165"/>
                <a:gd name="connsiteX2" fmla="*/ 127751 w 276752"/>
                <a:gd name="connsiteY2" fmla="*/ 269265 h 275165"/>
                <a:gd name="connsiteX3" fmla="*/ 121837 w 276752"/>
                <a:gd name="connsiteY3" fmla="*/ 275178 h 275165"/>
                <a:gd name="connsiteX4" fmla="*/ 80441 w 276752"/>
                <a:gd name="connsiteY4" fmla="*/ 275178 h 275165"/>
                <a:gd name="connsiteX5" fmla="*/ 74528 w 276752"/>
                <a:gd name="connsiteY5" fmla="*/ 269265 h 275165"/>
                <a:gd name="connsiteX6" fmla="*/ 74528 w 276752"/>
                <a:gd name="connsiteY6" fmla="*/ 266848 h 275165"/>
                <a:gd name="connsiteX7" fmla="*/ 80441 w 276752"/>
                <a:gd name="connsiteY7" fmla="*/ 260935 h 275165"/>
                <a:gd name="connsiteX8" fmla="*/ 121837 w 276752"/>
                <a:gd name="connsiteY8" fmla="*/ 260935 h 275165"/>
                <a:gd name="connsiteX9" fmla="*/ 196348 w 276752"/>
                <a:gd name="connsiteY9" fmla="*/ 260250 h 275165"/>
                <a:gd name="connsiteX10" fmla="*/ 202261 w 276752"/>
                <a:gd name="connsiteY10" fmla="*/ 266163 h 275165"/>
                <a:gd name="connsiteX11" fmla="*/ 202261 w 276752"/>
                <a:gd name="connsiteY11" fmla="*/ 268581 h 275165"/>
                <a:gd name="connsiteX12" fmla="*/ 196348 w 276752"/>
                <a:gd name="connsiteY12" fmla="*/ 274497 h 275165"/>
                <a:gd name="connsiteX13" fmla="*/ 154953 w 276752"/>
                <a:gd name="connsiteY13" fmla="*/ 274497 h 275165"/>
                <a:gd name="connsiteX14" fmla="*/ 149039 w 276752"/>
                <a:gd name="connsiteY14" fmla="*/ 268581 h 275165"/>
                <a:gd name="connsiteX15" fmla="*/ 149039 w 276752"/>
                <a:gd name="connsiteY15" fmla="*/ 266163 h 275165"/>
                <a:gd name="connsiteX16" fmla="*/ 154953 w 276752"/>
                <a:gd name="connsiteY16" fmla="*/ 260250 h 275165"/>
                <a:gd name="connsiteX17" fmla="*/ 196348 w 276752"/>
                <a:gd name="connsiteY17" fmla="*/ 260250 h 275165"/>
                <a:gd name="connsiteX18" fmla="*/ 270858 w 276752"/>
                <a:gd name="connsiteY18" fmla="*/ 260250 h 275165"/>
                <a:gd name="connsiteX19" fmla="*/ 276771 w 276752"/>
                <a:gd name="connsiteY19" fmla="*/ 266163 h 275165"/>
                <a:gd name="connsiteX20" fmla="*/ 276771 w 276752"/>
                <a:gd name="connsiteY20" fmla="*/ 268581 h 275165"/>
                <a:gd name="connsiteX21" fmla="*/ 270858 w 276752"/>
                <a:gd name="connsiteY21" fmla="*/ 274497 h 275165"/>
                <a:gd name="connsiteX22" fmla="*/ 229461 w 276752"/>
                <a:gd name="connsiteY22" fmla="*/ 274497 h 275165"/>
                <a:gd name="connsiteX23" fmla="*/ 223548 w 276752"/>
                <a:gd name="connsiteY23" fmla="*/ 268581 h 275165"/>
                <a:gd name="connsiteX24" fmla="*/ 223548 w 276752"/>
                <a:gd name="connsiteY24" fmla="*/ 266163 h 275165"/>
                <a:gd name="connsiteX25" fmla="*/ 229461 w 276752"/>
                <a:gd name="connsiteY25" fmla="*/ 260250 h 275165"/>
                <a:gd name="connsiteX26" fmla="*/ 270858 w 276752"/>
                <a:gd name="connsiteY26" fmla="*/ 260250 h 275165"/>
                <a:gd name="connsiteX27" fmla="*/ 47327 w 276752"/>
                <a:gd name="connsiteY27" fmla="*/ 260250 h 275165"/>
                <a:gd name="connsiteX28" fmla="*/ 53240 w 276752"/>
                <a:gd name="connsiteY28" fmla="*/ 266163 h 275165"/>
                <a:gd name="connsiteX29" fmla="*/ 53240 w 276752"/>
                <a:gd name="connsiteY29" fmla="*/ 268581 h 275165"/>
                <a:gd name="connsiteX30" fmla="*/ 47327 w 276752"/>
                <a:gd name="connsiteY30" fmla="*/ 274497 h 275165"/>
                <a:gd name="connsiteX31" fmla="*/ 5931 w 276752"/>
                <a:gd name="connsiteY31" fmla="*/ 274497 h 275165"/>
                <a:gd name="connsiteX32" fmla="*/ 18 w 276752"/>
                <a:gd name="connsiteY32" fmla="*/ 268581 h 275165"/>
                <a:gd name="connsiteX33" fmla="*/ 18 w 276752"/>
                <a:gd name="connsiteY33" fmla="*/ 266163 h 275165"/>
                <a:gd name="connsiteX34" fmla="*/ 5931 w 276752"/>
                <a:gd name="connsiteY34" fmla="*/ 260250 h 275165"/>
                <a:gd name="connsiteX35" fmla="*/ 47327 w 276752"/>
                <a:gd name="connsiteY35" fmla="*/ 260250 h 275165"/>
                <a:gd name="connsiteX36" fmla="*/ 175643 w 276752"/>
                <a:gd name="connsiteY36" fmla="*/ 201338 h 275165"/>
                <a:gd name="connsiteX37" fmla="*/ 180139 w 276752"/>
                <a:gd name="connsiteY37" fmla="*/ 205824 h 275165"/>
                <a:gd name="connsiteX38" fmla="*/ 180139 w 276752"/>
                <a:gd name="connsiteY38" fmla="*/ 205824 h 275165"/>
                <a:gd name="connsiteX39" fmla="*/ 180139 w 276752"/>
                <a:gd name="connsiteY39" fmla="*/ 216280 h 275165"/>
                <a:gd name="connsiteX40" fmla="*/ 189201 w 276752"/>
                <a:gd name="connsiteY40" fmla="*/ 211049 h 275165"/>
                <a:gd name="connsiteX41" fmla="*/ 195332 w 276752"/>
                <a:gd name="connsiteY41" fmla="*/ 212694 h 275165"/>
                <a:gd name="connsiteX42" fmla="*/ 193690 w 276752"/>
                <a:gd name="connsiteY42" fmla="*/ 218829 h 275165"/>
                <a:gd name="connsiteX43" fmla="*/ 193690 w 276752"/>
                <a:gd name="connsiteY43" fmla="*/ 218829 h 275165"/>
                <a:gd name="connsiteX44" fmla="*/ 184628 w 276752"/>
                <a:gd name="connsiteY44" fmla="*/ 224056 h 275165"/>
                <a:gd name="connsiteX45" fmla="*/ 193690 w 276752"/>
                <a:gd name="connsiteY45" fmla="*/ 229284 h 275165"/>
                <a:gd name="connsiteX46" fmla="*/ 195332 w 276752"/>
                <a:gd name="connsiteY46" fmla="*/ 235416 h 275165"/>
                <a:gd name="connsiteX47" fmla="*/ 189201 w 276752"/>
                <a:gd name="connsiteY47" fmla="*/ 237058 h 275165"/>
                <a:gd name="connsiteX48" fmla="*/ 189201 w 276752"/>
                <a:gd name="connsiteY48" fmla="*/ 237058 h 275165"/>
                <a:gd name="connsiteX49" fmla="*/ 180139 w 276752"/>
                <a:gd name="connsiteY49" fmla="*/ 231833 h 275165"/>
                <a:gd name="connsiteX50" fmla="*/ 180139 w 276752"/>
                <a:gd name="connsiteY50" fmla="*/ 242298 h 275165"/>
                <a:gd name="connsiteX51" fmla="*/ 175643 w 276752"/>
                <a:gd name="connsiteY51" fmla="*/ 246781 h 275165"/>
                <a:gd name="connsiteX52" fmla="*/ 171159 w 276752"/>
                <a:gd name="connsiteY52" fmla="*/ 242288 h 275165"/>
                <a:gd name="connsiteX53" fmla="*/ 171159 w 276752"/>
                <a:gd name="connsiteY53" fmla="*/ 242288 h 275165"/>
                <a:gd name="connsiteX54" fmla="*/ 171159 w 276752"/>
                <a:gd name="connsiteY54" fmla="*/ 231833 h 275165"/>
                <a:gd name="connsiteX55" fmla="*/ 162097 w 276752"/>
                <a:gd name="connsiteY55" fmla="*/ 237058 h 275165"/>
                <a:gd name="connsiteX56" fmla="*/ 155963 w 276752"/>
                <a:gd name="connsiteY56" fmla="*/ 235416 h 275165"/>
                <a:gd name="connsiteX57" fmla="*/ 157608 w 276752"/>
                <a:gd name="connsiteY57" fmla="*/ 229284 h 275165"/>
                <a:gd name="connsiteX58" fmla="*/ 157608 w 276752"/>
                <a:gd name="connsiteY58" fmla="*/ 229284 h 275165"/>
                <a:gd name="connsiteX59" fmla="*/ 166670 w 276752"/>
                <a:gd name="connsiteY59" fmla="*/ 224056 h 275165"/>
                <a:gd name="connsiteX60" fmla="*/ 157608 w 276752"/>
                <a:gd name="connsiteY60" fmla="*/ 218829 h 275165"/>
                <a:gd name="connsiteX61" fmla="*/ 155963 w 276752"/>
                <a:gd name="connsiteY61" fmla="*/ 212694 h 275165"/>
                <a:gd name="connsiteX62" fmla="*/ 162097 w 276752"/>
                <a:gd name="connsiteY62" fmla="*/ 211049 h 275165"/>
                <a:gd name="connsiteX63" fmla="*/ 162097 w 276752"/>
                <a:gd name="connsiteY63" fmla="*/ 211049 h 275165"/>
                <a:gd name="connsiteX64" fmla="*/ 171159 w 276752"/>
                <a:gd name="connsiteY64" fmla="*/ 216280 h 275165"/>
                <a:gd name="connsiteX65" fmla="*/ 171159 w 276752"/>
                <a:gd name="connsiteY65" fmla="*/ 205824 h 275165"/>
                <a:gd name="connsiteX66" fmla="*/ 175643 w 276752"/>
                <a:gd name="connsiteY66" fmla="*/ 201338 h 275165"/>
                <a:gd name="connsiteX67" fmla="*/ 250155 w 276752"/>
                <a:gd name="connsiteY67" fmla="*/ 201338 h 275165"/>
                <a:gd name="connsiteX68" fmla="*/ 254648 w 276752"/>
                <a:gd name="connsiteY68" fmla="*/ 205824 h 275165"/>
                <a:gd name="connsiteX69" fmla="*/ 254648 w 276752"/>
                <a:gd name="connsiteY69" fmla="*/ 205824 h 275165"/>
                <a:gd name="connsiteX70" fmla="*/ 254648 w 276752"/>
                <a:gd name="connsiteY70" fmla="*/ 216280 h 275165"/>
                <a:gd name="connsiteX71" fmla="*/ 263710 w 276752"/>
                <a:gd name="connsiteY71" fmla="*/ 211049 h 275165"/>
                <a:gd name="connsiteX72" fmla="*/ 269841 w 276752"/>
                <a:gd name="connsiteY72" fmla="*/ 212694 h 275165"/>
                <a:gd name="connsiteX73" fmla="*/ 268200 w 276752"/>
                <a:gd name="connsiteY73" fmla="*/ 218829 h 275165"/>
                <a:gd name="connsiteX74" fmla="*/ 268200 w 276752"/>
                <a:gd name="connsiteY74" fmla="*/ 218829 h 275165"/>
                <a:gd name="connsiteX75" fmla="*/ 259138 w 276752"/>
                <a:gd name="connsiteY75" fmla="*/ 224056 h 275165"/>
                <a:gd name="connsiteX76" fmla="*/ 268200 w 276752"/>
                <a:gd name="connsiteY76" fmla="*/ 229284 h 275165"/>
                <a:gd name="connsiteX77" fmla="*/ 269841 w 276752"/>
                <a:gd name="connsiteY77" fmla="*/ 235416 h 275165"/>
                <a:gd name="connsiteX78" fmla="*/ 263710 w 276752"/>
                <a:gd name="connsiteY78" fmla="*/ 237058 h 275165"/>
                <a:gd name="connsiteX79" fmla="*/ 263710 w 276752"/>
                <a:gd name="connsiteY79" fmla="*/ 237058 h 275165"/>
                <a:gd name="connsiteX80" fmla="*/ 254648 w 276752"/>
                <a:gd name="connsiteY80" fmla="*/ 231833 h 275165"/>
                <a:gd name="connsiteX81" fmla="*/ 254648 w 276752"/>
                <a:gd name="connsiteY81" fmla="*/ 242298 h 275165"/>
                <a:gd name="connsiteX82" fmla="*/ 250155 w 276752"/>
                <a:gd name="connsiteY82" fmla="*/ 246781 h 275165"/>
                <a:gd name="connsiteX83" fmla="*/ 245669 w 276752"/>
                <a:gd name="connsiteY83" fmla="*/ 242288 h 275165"/>
                <a:gd name="connsiteX84" fmla="*/ 245669 w 276752"/>
                <a:gd name="connsiteY84" fmla="*/ 242288 h 275165"/>
                <a:gd name="connsiteX85" fmla="*/ 245669 w 276752"/>
                <a:gd name="connsiteY85" fmla="*/ 231833 h 275165"/>
                <a:gd name="connsiteX86" fmla="*/ 236609 w 276752"/>
                <a:gd name="connsiteY86" fmla="*/ 237058 h 275165"/>
                <a:gd name="connsiteX87" fmla="*/ 230473 w 276752"/>
                <a:gd name="connsiteY87" fmla="*/ 235416 h 275165"/>
                <a:gd name="connsiteX88" fmla="*/ 232117 w 276752"/>
                <a:gd name="connsiteY88" fmla="*/ 229284 h 275165"/>
                <a:gd name="connsiteX89" fmla="*/ 232117 w 276752"/>
                <a:gd name="connsiteY89" fmla="*/ 229284 h 275165"/>
                <a:gd name="connsiteX90" fmla="*/ 241180 w 276752"/>
                <a:gd name="connsiteY90" fmla="*/ 224056 h 275165"/>
                <a:gd name="connsiteX91" fmla="*/ 232117 w 276752"/>
                <a:gd name="connsiteY91" fmla="*/ 218829 h 275165"/>
                <a:gd name="connsiteX92" fmla="*/ 230473 w 276752"/>
                <a:gd name="connsiteY92" fmla="*/ 212694 h 275165"/>
                <a:gd name="connsiteX93" fmla="*/ 236609 w 276752"/>
                <a:gd name="connsiteY93" fmla="*/ 211049 h 275165"/>
                <a:gd name="connsiteX94" fmla="*/ 236609 w 276752"/>
                <a:gd name="connsiteY94" fmla="*/ 211049 h 275165"/>
                <a:gd name="connsiteX95" fmla="*/ 245669 w 276752"/>
                <a:gd name="connsiteY95" fmla="*/ 216280 h 275165"/>
                <a:gd name="connsiteX96" fmla="*/ 245669 w 276752"/>
                <a:gd name="connsiteY96" fmla="*/ 205824 h 275165"/>
                <a:gd name="connsiteX97" fmla="*/ 250155 w 276752"/>
                <a:gd name="connsiteY97" fmla="*/ 201338 h 275165"/>
                <a:gd name="connsiteX98" fmla="*/ 101131 w 276752"/>
                <a:gd name="connsiteY98" fmla="*/ 201338 h 275165"/>
                <a:gd name="connsiteX99" fmla="*/ 105626 w 276752"/>
                <a:gd name="connsiteY99" fmla="*/ 205824 h 275165"/>
                <a:gd name="connsiteX100" fmla="*/ 105626 w 276752"/>
                <a:gd name="connsiteY100" fmla="*/ 205824 h 275165"/>
                <a:gd name="connsiteX101" fmla="*/ 105626 w 276752"/>
                <a:gd name="connsiteY101" fmla="*/ 216280 h 275165"/>
                <a:gd name="connsiteX102" fmla="*/ 114689 w 276752"/>
                <a:gd name="connsiteY102" fmla="*/ 211049 h 275165"/>
                <a:gd name="connsiteX103" fmla="*/ 120824 w 276752"/>
                <a:gd name="connsiteY103" fmla="*/ 212694 h 275165"/>
                <a:gd name="connsiteX104" fmla="*/ 119179 w 276752"/>
                <a:gd name="connsiteY104" fmla="*/ 218829 h 275165"/>
                <a:gd name="connsiteX105" fmla="*/ 119179 w 276752"/>
                <a:gd name="connsiteY105" fmla="*/ 218829 h 275165"/>
                <a:gd name="connsiteX106" fmla="*/ 110116 w 276752"/>
                <a:gd name="connsiteY106" fmla="*/ 224056 h 275165"/>
                <a:gd name="connsiteX107" fmla="*/ 119179 w 276752"/>
                <a:gd name="connsiteY107" fmla="*/ 229284 h 275165"/>
                <a:gd name="connsiteX108" fmla="*/ 120824 w 276752"/>
                <a:gd name="connsiteY108" fmla="*/ 235416 h 275165"/>
                <a:gd name="connsiteX109" fmla="*/ 114689 w 276752"/>
                <a:gd name="connsiteY109" fmla="*/ 237058 h 275165"/>
                <a:gd name="connsiteX110" fmla="*/ 114689 w 276752"/>
                <a:gd name="connsiteY110" fmla="*/ 237058 h 275165"/>
                <a:gd name="connsiteX111" fmla="*/ 105626 w 276752"/>
                <a:gd name="connsiteY111" fmla="*/ 231833 h 275165"/>
                <a:gd name="connsiteX112" fmla="*/ 105626 w 276752"/>
                <a:gd name="connsiteY112" fmla="*/ 242298 h 275165"/>
                <a:gd name="connsiteX113" fmla="*/ 101131 w 276752"/>
                <a:gd name="connsiteY113" fmla="*/ 246781 h 275165"/>
                <a:gd name="connsiteX114" fmla="*/ 96647 w 276752"/>
                <a:gd name="connsiteY114" fmla="*/ 242288 h 275165"/>
                <a:gd name="connsiteX115" fmla="*/ 96647 w 276752"/>
                <a:gd name="connsiteY115" fmla="*/ 242288 h 275165"/>
                <a:gd name="connsiteX116" fmla="*/ 96647 w 276752"/>
                <a:gd name="connsiteY116" fmla="*/ 231833 h 275165"/>
                <a:gd name="connsiteX117" fmla="*/ 87585 w 276752"/>
                <a:gd name="connsiteY117" fmla="*/ 237058 h 275165"/>
                <a:gd name="connsiteX118" fmla="*/ 81451 w 276752"/>
                <a:gd name="connsiteY118" fmla="*/ 235416 h 275165"/>
                <a:gd name="connsiteX119" fmla="*/ 83096 w 276752"/>
                <a:gd name="connsiteY119" fmla="*/ 229284 h 275165"/>
                <a:gd name="connsiteX120" fmla="*/ 83096 w 276752"/>
                <a:gd name="connsiteY120" fmla="*/ 229284 h 275165"/>
                <a:gd name="connsiteX121" fmla="*/ 92158 w 276752"/>
                <a:gd name="connsiteY121" fmla="*/ 224056 h 275165"/>
                <a:gd name="connsiteX122" fmla="*/ 83096 w 276752"/>
                <a:gd name="connsiteY122" fmla="*/ 218829 h 275165"/>
                <a:gd name="connsiteX123" fmla="*/ 81451 w 276752"/>
                <a:gd name="connsiteY123" fmla="*/ 212694 h 275165"/>
                <a:gd name="connsiteX124" fmla="*/ 87585 w 276752"/>
                <a:gd name="connsiteY124" fmla="*/ 211049 h 275165"/>
                <a:gd name="connsiteX125" fmla="*/ 87585 w 276752"/>
                <a:gd name="connsiteY125" fmla="*/ 211049 h 275165"/>
                <a:gd name="connsiteX126" fmla="*/ 96647 w 276752"/>
                <a:gd name="connsiteY126" fmla="*/ 216280 h 275165"/>
                <a:gd name="connsiteX127" fmla="*/ 96647 w 276752"/>
                <a:gd name="connsiteY127" fmla="*/ 205824 h 275165"/>
                <a:gd name="connsiteX128" fmla="*/ 101131 w 276752"/>
                <a:gd name="connsiteY128" fmla="*/ 201338 h 275165"/>
                <a:gd name="connsiteX129" fmla="*/ 26629 w 276752"/>
                <a:gd name="connsiteY129" fmla="*/ 201335 h 275165"/>
                <a:gd name="connsiteX130" fmla="*/ 31119 w 276752"/>
                <a:gd name="connsiteY130" fmla="*/ 205824 h 275165"/>
                <a:gd name="connsiteX131" fmla="*/ 31119 w 276752"/>
                <a:gd name="connsiteY131" fmla="*/ 205824 h 275165"/>
                <a:gd name="connsiteX132" fmla="*/ 31119 w 276752"/>
                <a:gd name="connsiteY132" fmla="*/ 216280 h 275165"/>
                <a:gd name="connsiteX133" fmla="*/ 40181 w 276752"/>
                <a:gd name="connsiteY133" fmla="*/ 211049 h 275165"/>
                <a:gd name="connsiteX134" fmla="*/ 46315 w 276752"/>
                <a:gd name="connsiteY134" fmla="*/ 212694 h 275165"/>
                <a:gd name="connsiteX135" fmla="*/ 44670 w 276752"/>
                <a:gd name="connsiteY135" fmla="*/ 218829 h 275165"/>
                <a:gd name="connsiteX136" fmla="*/ 44670 w 276752"/>
                <a:gd name="connsiteY136" fmla="*/ 218829 h 275165"/>
                <a:gd name="connsiteX137" fmla="*/ 35608 w 276752"/>
                <a:gd name="connsiteY137" fmla="*/ 224056 h 275165"/>
                <a:gd name="connsiteX138" fmla="*/ 44670 w 276752"/>
                <a:gd name="connsiteY138" fmla="*/ 229284 h 275165"/>
                <a:gd name="connsiteX139" fmla="*/ 46315 w 276752"/>
                <a:gd name="connsiteY139" fmla="*/ 235416 h 275165"/>
                <a:gd name="connsiteX140" fmla="*/ 40181 w 276752"/>
                <a:gd name="connsiteY140" fmla="*/ 237058 h 275165"/>
                <a:gd name="connsiteX141" fmla="*/ 40181 w 276752"/>
                <a:gd name="connsiteY141" fmla="*/ 237058 h 275165"/>
                <a:gd name="connsiteX142" fmla="*/ 31119 w 276752"/>
                <a:gd name="connsiteY142" fmla="*/ 231833 h 275165"/>
                <a:gd name="connsiteX143" fmla="*/ 31119 w 276752"/>
                <a:gd name="connsiteY143" fmla="*/ 242288 h 275165"/>
                <a:gd name="connsiteX144" fmla="*/ 26629 w 276752"/>
                <a:gd name="connsiteY144" fmla="*/ 246774 h 275165"/>
                <a:gd name="connsiteX145" fmla="*/ 22140 w 276752"/>
                <a:gd name="connsiteY145" fmla="*/ 242288 h 275165"/>
                <a:gd name="connsiteX146" fmla="*/ 22140 w 276752"/>
                <a:gd name="connsiteY146" fmla="*/ 242288 h 275165"/>
                <a:gd name="connsiteX147" fmla="*/ 22140 w 276752"/>
                <a:gd name="connsiteY147" fmla="*/ 231833 h 275165"/>
                <a:gd name="connsiteX148" fmla="*/ 13078 w 276752"/>
                <a:gd name="connsiteY148" fmla="*/ 237058 h 275165"/>
                <a:gd name="connsiteX149" fmla="*/ 6943 w 276752"/>
                <a:gd name="connsiteY149" fmla="*/ 235416 h 275165"/>
                <a:gd name="connsiteX150" fmla="*/ 8588 w 276752"/>
                <a:gd name="connsiteY150" fmla="*/ 229284 h 275165"/>
                <a:gd name="connsiteX151" fmla="*/ 8588 w 276752"/>
                <a:gd name="connsiteY151" fmla="*/ 229284 h 275165"/>
                <a:gd name="connsiteX152" fmla="*/ 17650 w 276752"/>
                <a:gd name="connsiteY152" fmla="*/ 224056 h 275165"/>
                <a:gd name="connsiteX153" fmla="*/ 8588 w 276752"/>
                <a:gd name="connsiteY153" fmla="*/ 218829 h 275165"/>
                <a:gd name="connsiteX154" fmla="*/ 6943 w 276752"/>
                <a:gd name="connsiteY154" fmla="*/ 212694 h 275165"/>
                <a:gd name="connsiteX155" fmla="*/ 13078 w 276752"/>
                <a:gd name="connsiteY155" fmla="*/ 211049 h 275165"/>
                <a:gd name="connsiteX156" fmla="*/ 13078 w 276752"/>
                <a:gd name="connsiteY156" fmla="*/ 211049 h 275165"/>
                <a:gd name="connsiteX157" fmla="*/ 22140 w 276752"/>
                <a:gd name="connsiteY157" fmla="*/ 216280 h 275165"/>
                <a:gd name="connsiteX158" fmla="*/ 22140 w 276752"/>
                <a:gd name="connsiteY158" fmla="*/ 205824 h 275165"/>
                <a:gd name="connsiteX159" fmla="*/ 26629 w 276752"/>
                <a:gd name="connsiteY159" fmla="*/ 201335 h 275165"/>
                <a:gd name="connsiteX160" fmla="*/ 139197 w 276752"/>
                <a:gd name="connsiteY160" fmla="*/ 12 h 275165"/>
                <a:gd name="connsiteX161" fmla="*/ 180470 w 276752"/>
                <a:gd name="connsiteY161" fmla="*/ 42084 h 275165"/>
                <a:gd name="connsiteX162" fmla="*/ 180470 w 276752"/>
                <a:gd name="connsiteY162" fmla="*/ 42084 h 275165"/>
                <a:gd name="connsiteX163" fmla="*/ 180470 w 276752"/>
                <a:gd name="connsiteY163" fmla="*/ 69815 h 275165"/>
                <a:gd name="connsiteX164" fmla="*/ 199197 w 276752"/>
                <a:gd name="connsiteY164" fmla="*/ 89126 h 275165"/>
                <a:gd name="connsiteX165" fmla="*/ 199197 w 276752"/>
                <a:gd name="connsiteY165" fmla="*/ 89126 h 275165"/>
                <a:gd name="connsiteX166" fmla="*/ 199197 w 276752"/>
                <a:gd name="connsiteY166" fmla="*/ 148295 h 275165"/>
                <a:gd name="connsiteX167" fmla="*/ 179824 w 276752"/>
                <a:gd name="connsiteY167" fmla="*/ 167668 h 275165"/>
                <a:gd name="connsiteX168" fmla="*/ 179824 w 276752"/>
                <a:gd name="connsiteY168" fmla="*/ 167668 h 275165"/>
                <a:gd name="connsiteX169" fmla="*/ 96964 w 276752"/>
                <a:gd name="connsiteY169" fmla="*/ 167668 h 275165"/>
                <a:gd name="connsiteX170" fmla="*/ 77592 w 276752"/>
                <a:gd name="connsiteY170" fmla="*/ 148295 h 275165"/>
                <a:gd name="connsiteX171" fmla="*/ 77592 w 276752"/>
                <a:gd name="connsiteY171" fmla="*/ 148295 h 275165"/>
                <a:gd name="connsiteX172" fmla="*/ 77592 w 276752"/>
                <a:gd name="connsiteY172" fmla="*/ 89132 h 275165"/>
                <a:gd name="connsiteX173" fmla="*/ 96964 w 276752"/>
                <a:gd name="connsiteY173" fmla="*/ 69759 h 275165"/>
                <a:gd name="connsiteX174" fmla="*/ 96964 w 276752"/>
                <a:gd name="connsiteY174" fmla="*/ 69759 h 275165"/>
                <a:gd name="connsiteX175" fmla="*/ 162521 w 276752"/>
                <a:gd name="connsiteY175" fmla="*/ 69759 h 275165"/>
                <a:gd name="connsiteX176" fmla="*/ 162521 w 276752"/>
                <a:gd name="connsiteY176" fmla="*/ 42078 h 275165"/>
                <a:gd name="connsiteX177" fmla="*/ 138385 w 276752"/>
                <a:gd name="connsiteY177" fmla="*/ 17951 h 275165"/>
                <a:gd name="connsiteX178" fmla="*/ 114262 w 276752"/>
                <a:gd name="connsiteY178" fmla="*/ 42084 h 275165"/>
                <a:gd name="connsiteX179" fmla="*/ 114262 w 276752"/>
                <a:gd name="connsiteY179" fmla="*/ 42084 h 275165"/>
                <a:gd name="connsiteX180" fmla="*/ 114262 w 276752"/>
                <a:gd name="connsiteY180" fmla="*/ 61044 h 275165"/>
                <a:gd name="connsiteX181" fmla="*/ 111767 w 276752"/>
                <a:gd name="connsiteY181" fmla="*/ 63538 h 275165"/>
                <a:gd name="connsiteX182" fmla="*/ 111767 w 276752"/>
                <a:gd name="connsiteY182" fmla="*/ 63538 h 275165"/>
                <a:gd name="connsiteX183" fmla="*/ 98809 w 276752"/>
                <a:gd name="connsiteY183" fmla="*/ 63538 h 275165"/>
                <a:gd name="connsiteX184" fmla="*/ 96316 w 276752"/>
                <a:gd name="connsiteY184" fmla="*/ 61044 h 275165"/>
                <a:gd name="connsiteX185" fmla="*/ 96316 w 276752"/>
                <a:gd name="connsiteY185" fmla="*/ 61044 h 275165"/>
                <a:gd name="connsiteX186" fmla="*/ 96316 w 276752"/>
                <a:gd name="connsiteY186" fmla="*/ 43083 h 275165"/>
                <a:gd name="connsiteX187" fmla="*/ 139197 w 276752"/>
                <a:gd name="connsiteY187" fmla="*/ 12 h 275165"/>
                <a:gd name="connsiteX188" fmla="*/ 144270 w 276752"/>
                <a:gd name="connsiteY188" fmla="*/ 98990 h 275165"/>
                <a:gd name="connsiteX189" fmla="*/ 127988 w 276752"/>
                <a:gd name="connsiteY189" fmla="*/ 103520 h 275165"/>
                <a:gd name="connsiteX190" fmla="*/ 132518 w 276752"/>
                <a:gd name="connsiteY190" fmla="*/ 119799 h 275165"/>
                <a:gd name="connsiteX191" fmla="*/ 132518 w 276752"/>
                <a:gd name="connsiteY191" fmla="*/ 119799 h 275165"/>
                <a:gd name="connsiteX192" fmla="*/ 132518 w 276752"/>
                <a:gd name="connsiteY192" fmla="*/ 134043 h 275165"/>
                <a:gd name="connsiteX193" fmla="*/ 138397 w 276752"/>
                <a:gd name="connsiteY193" fmla="*/ 139916 h 275165"/>
                <a:gd name="connsiteX194" fmla="*/ 144270 w 276752"/>
                <a:gd name="connsiteY194" fmla="*/ 134034 h 275165"/>
                <a:gd name="connsiteX195" fmla="*/ 144270 w 276752"/>
                <a:gd name="connsiteY195" fmla="*/ 134034 h 275165"/>
                <a:gd name="connsiteX196" fmla="*/ 144270 w 276752"/>
                <a:gd name="connsiteY196" fmla="*/ 119799 h 275165"/>
                <a:gd name="connsiteX197" fmla="*/ 148800 w 276752"/>
                <a:gd name="connsiteY197" fmla="*/ 115269 h 275165"/>
                <a:gd name="connsiteX198" fmla="*/ 144270 w 276752"/>
                <a:gd name="connsiteY198" fmla="*/ 98990 h 275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Lst>
              <a:rect l="l" t="t" r="r" b="b"/>
              <a:pathLst>
                <a:path w="276752" h="275165">
                  <a:moveTo>
                    <a:pt x="121837" y="260935"/>
                  </a:moveTo>
                  <a:cubicBezTo>
                    <a:pt x="125103" y="260935"/>
                    <a:pt x="127751" y="263579"/>
                    <a:pt x="127751" y="266848"/>
                  </a:cubicBezTo>
                  <a:lnTo>
                    <a:pt x="127751" y="269265"/>
                  </a:lnTo>
                  <a:cubicBezTo>
                    <a:pt x="127751" y="272531"/>
                    <a:pt x="125103" y="275178"/>
                    <a:pt x="121837" y="275178"/>
                  </a:cubicBezTo>
                  <a:lnTo>
                    <a:pt x="80441" y="275178"/>
                  </a:lnTo>
                  <a:cubicBezTo>
                    <a:pt x="77176" y="275178"/>
                    <a:pt x="74528" y="272531"/>
                    <a:pt x="74528" y="269265"/>
                  </a:cubicBezTo>
                  <a:lnTo>
                    <a:pt x="74528" y="266848"/>
                  </a:lnTo>
                  <a:cubicBezTo>
                    <a:pt x="74528" y="263579"/>
                    <a:pt x="77176" y="260935"/>
                    <a:pt x="80441" y="260935"/>
                  </a:cubicBezTo>
                  <a:lnTo>
                    <a:pt x="121837" y="260935"/>
                  </a:lnTo>
                  <a:close/>
                  <a:moveTo>
                    <a:pt x="196348" y="260250"/>
                  </a:moveTo>
                  <a:cubicBezTo>
                    <a:pt x="199614" y="260250"/>
                    <a:pt x="202261" y="262898"/>
                    <a:pt x="202261" y="266163"/>
                  </a:cubicBezTo>
                  <a:lnTo>
                    <a:pt x="202261" y="268581"/>
                  </a:lnTo>
                  <a:cubicBezTo>
                    <a:pt x="202261" y="271846"/>
                    <a:pt x="199614" y="274497"/>
                    <a:pt x="196348" y="274497"/>
                  </a:cubicBezTo>
                  <a:lnTo>
                    <a:pt x="154953" y="274497"/>
                  </a:lnTo>
                  <a:cubicBezTo>
                    <a:pt x="151686" y="274497"/>
                    <a:pt x="149039" y="271846"/>
                    <a:pt x="149039" y="268581"/>
                  </a:cubicBezTo>
                  <a:lnTo>
                    <a:pt x="149039" y="266163"/>
                  </a:lnTo>
                  <a:cubicBezTo>
                    <a:pt x="149039" y="262898"/>
                    <a:pt x="151686" y="260250"/>
                    <a:pt x="154953" y="260250"/>
                  </a:cubicBezTo>
                  <a:lnTo>
                    <a:pt x="196348" y="260250"/>
                  </a:lnTo>
                  <a:close/>
                  <a:moveTo>
                    <a:pt x="270858" y="260250"/>
                  </a:moveTo>
                  <a:cubicBezTo>
                    <a:pt x="274120" y="260250"/>
                    <a:pt x="276771" y="262898"/>
                    <a:pt x="276771" y="266163"/>
                  </a:cubicBezTo>
                  <a:lnTo>
                    <a:pt x="276771" y="268581"/>
                  </a:lnTo>
                  <a:cubicBezTo>
                    <a:pt x="276771" y="271846"/>
                    <a:pt x="274120" y="274497"/>
                    <a:pt x="270858" y="274497"/>
                  </a:cubicBezTo>
                  <a:lnTo>
                    <a:pt x="229461" y="274497"/>
                  </a:lnTo>
                  <a:cubicBezTo>
                    <a:pt x="226196" y="274497"/>
                    <a:pt x="223548" y="271846"/>
                    <a:pt x="223548" y="268581"/>
                  </a:cubicBezTo>
                  <a:lnTo>
                    <a:pt x="223548" y="266163"/>
                  </a:lnTo>
                  <a:cubicBezTo>
                    <a:pt x="223548" y="262898"/>
                    <a:pt x="226196" y="260250"/>
                    <a:pt x="229461" y="260250"/>
                  </a:cubicBezTo>
                  <a:lnTo>
                    <a:pt x="270858" y="260250"/>
                  </a:lnTo>
                  <a:close/>
                  <a:moveTo>
                    <a:pt x="47327" y="260250"/>
                  </a:moveTo>
                  <a:cubicBezTo>
                    <a:pt x="50593" y="260250"/>
                    <a:pt x="53240" y="262898"/>
                    <a:pt x="53240" y="266163"/>
                  </a:cubicBezTo>
                  <a:lnTo>
                    <a:pt x="53240" y="268581"/>
                  </a:lnTo>
                  <a:cubicBezTo>
                    <a:pt x="53240" y="271846"/>
                    <a:pt x="50593" y="274497"/>
                    <a:pt x="47327" y="274497"/>
                  </a:cubicBezTo>
                  <a:lnTo>
                    <a:pt x="5931" y="274497"/>
                  </a:lnTo>
                  <a:cubicBezTo>
                    <a:pt x="2665" y="274497"/>
                    <a:pt x="18" y="271846"/>
                    <a:pt x="18" y="268581"/>
                  </a:cubicBezTo>
                  <a:lnTo>
                    <a:pt x="18" y="266163"/>
                  </a:lnTo>
                  <a:cubicBezTo>
                    <a:pt x="18" y="262898"/>
                    <a:pt x="2665" y="260250"/>
                    <a:pt x="5931" y="260250"/>
                  </a:cubicBezTo>
                  <a:lnTo>
                    <a:pt x="47327" y="260250"/>
                  </a:lnTo>
                  <a:close/>
                  <a:moveTo>
                    <a:pt x="175643" y="201338"/>
                  </a:moveTo>
                  <a:cubicBezTo>
                    <a:pt x="178124" y="201335"/>
                    <a:pt x="180136" y="203343"/>
                    <a:pt x="180139" y="205824"/>
                  </a:cubicBezTo>
                  <a:lnTo>
                    <a:pt x="180139" y="205824"/>
                  </a:lnTo>
                  <a:lnTo>
                    <a:pt x="180139" y="216280"/>
                  </a:lnTo>
                  <a:lnTo>
                    <a:pt x="189201" y="211049"/>
                  </a:lnTo>
                  <a:cubicBezTo>
                    <a:pt x="191347" y="209813"/>
                    <a:pt x="194093" y="210548"/>
                    <a:pt x="195332" y="212694"/>
                  </a:cubicBezTo>
                  <a:cubicBezTo>
                    <a:pt x="196571" y="214844"/>
                    <a:pt x="195837" y="217587"/>
                    <a:pt x="193690" y="218829"/>
                  </a:cubicBezTo>
                  <a:lnTo>
                    <a:pt x="193690" y="218829"/>
                  </a:lnTo>
                  <a:lnTo>
                    <a:pt x="184628" y="224056"/>
                  </a:lnTo>
                  <a:lnTo>
                    <a:pt x="193690" y="229284"/>
                  </a:lnTo>
                  <a:cubicBezTo>
                    <a:pt x="195837" y="230520"/>
                    <a:pt x="196571" y="233269"/>
                    <a:pt x="195332" y="235416"/>
                  </a:cubicBezTo>
                  <a:cubicBezTo>
                    <a:pt x="194093" y="237562"/>
                    <a:pt x="191347" y="238300"/>
                    <a:pt x="189201" y="237058"/>
                  </a:cubicBezTo>
                  <a:lnTo>
                    <a:pt x="189201" y="237058"/>
                  </a:lnTo>
                  <a:lnTo>
                    <a:pt x="180139" y="231833"/>
                  </a:lnTo>
                  <a:lnTo>
                    <a:pt x="180139" y="242298"/>
                  </a:lnTo>
                  <a:cubicBezTo>
                    <a:pt x="180136" y="244776"/>
                    <a:pt x="178124" y="246784"/>
                    <a:pt x="175643" y="246781"/>
                  </a:cubicBezTo>
                  <a:cubicBezTo>
                    <a:pt x="173162" y="246778"/>
                    <a:pt x="171157" y="244766"/>
                    <a:pt x="171159" y="242288"/>
                  </a:cubicBezTo>
                  <a:lnTo>
                    <a:pt x="171159" y="242288"/>
                  </a:lnTo>
                  <a:lnTo>
                    <a:pt x="171159" y="231833"/>
                  </a:lnTo>
                  <a:lnTo>
                    <a:pt x="162097" y="237058"/>
                  </a:lnTo>
                  <a:cubicBezTo>
                    <a:pt x="159948" y="238300"/>
                    <a:pt x="157202" y="237562"/>
                    <a:pt x="155963" y="235416"/>
                  </a:cubicBezTo>
                  <a:cubicBezTo>
                    <a:pt x="154724" y="233269"/>
                    <a:pt x="155458" y="230520"/>
                    <a:pt x="157608" y="229284"/>
                  </a:cubicBezTo>
                  <a:lnTo>
                    <a:pt x="157608" y="229284"/>
                  </a:lnTo>
                  <a:lnTo>
                    <a:pt x="166670" y="224056"/>
                  </a:lnTo>
                  <a:lnTo>
                    <a:pt x="157608" y="218829"/>
                  </a:lnTo>
                  <a:cubicBezTo>
                    <a:pt x="155458" y="217587"/>
                    <a:pt x="154724" y="214844"/>
                    <a:pt x="155963" y="212694"/>
                  </a:cubicBezTo>
                  <a:cubicBezTo>
                    <a:pt x="157202" y="210548"/>
                    <a:pt x="159948" y="209813"/>
                    <a:pt x="162097" y="211049"/>
                  </a:cubicBezTo>
                  <a:lnTo>
                    <a:pt x="162097" y="211049"/>
                  </a:lnTo>
                  <a:lnTo>
                    <a:pt x="171159" y="216280"/>
                  </a:lnTo>
                  <a:lnTo>
                    <a:pt x="171159" y="205824"/>
                  </a:lnTo>
                  <a:cubicBezTo>
                    <a:pt x="171162" y="203346"/>
                    <a:pt x="173167" y="201341"/>
                    <a:pt x="175643" y="201338"/>
                  </a:cubicBezTo>
                  <a:close/>
                  <a:moveTo>
                    <a:pt x="250155" y="201338"/>
                  </a:moveTo>
                  <a:cubicBezTo>
                    <a:pt x="252634" y="201335"/>
                    <a:pt x="254645" y="203343"/>
                    <a:pt x="254648" y="205824"/>
                  </a:cubicBezTo>
                  <a:lnTo>
                    <a:pt x="254648" y="205824"/>
                  </a:lnTo>
                  <a:lnTo>
                    <a:pt x="254648" y="216280"/>
                  </a:lnTo>
                  <a:lnTo>
                    <a:pt x="263710" y="211049"/>
                  </a:lnTo>
                  <a:cubicBezTo>
                    <a:pt x="265856" y="209813"/>
                    <a:pt x="268606" y="210548"/>
                    <a:pt x="269841" y="212694"/>
                  </a:cubicBezTo>
                  <a:cubicBezTo>
                    <a:pt x="271080" y="214844"/>
                    <a:pt x="270346" y="217587"/>
                    <a:pt x="268200" y="218829"/>
                  </a:cubicBezTo>
                  <a:lnTo>
                    <a:pt x="268200" y="218829"/>
                  </a:lnTo>
                  <a:lnTo>
                    <a:pt x="259138" y="224056"/>
                  </a:lnTo>
                  <a:lnTo>
                    <a:pt x="268200" y="229284"/>
                  </a:lnTo>
                  <a:cubicBezTo>
                    <a:pt x="270346" y="230520"/>
                    <a:pt x="271080" y="233269"/>
                    <a:pt x="269841" y="235416"/>
                  </a:cubicBezTo>
                  <a:cubicBezTo>
                    <a:pt x="268606" y="237562"/>
                    <a:pt x="265856" y="238300"/>
                    <a:pt x="263710" y="237058"/>
                  </a:cubicBezTo>
                  <a:lnTo>
                    <a:pt x="263710" y="237058"/>
                  </a:lnTo>
                  <a:lnTo>
                    <a:pt x="254648" y="231833"/>
                  </a:lnTo>
                  <a:lnTo>
                    <a:pt x="254648" y="242298"/>
                  </a:lnTo>
                  <a:cubicBezTo>
                    <a:pt x="254645" y="244776"/>
                    <a:pt x="252634" y="246784"/>
                    <a:pt x="250155" y="246781"/>
                  </a:cubicBezTo>
                  <a:cubicBezTo>
                    <a:pt x="247674" y="246778"/>
                    <a:pt x="245666" y="244766"/>
                    <a:pt x="245669" y="242288"/>
                  </a:cubicBezTo>
                  <a:lnTo>
                    <a:pt x="245669" y="242288"/>
                  </a:lnTo>
                  <a:lnTo>
                    <a:pt x="245669" y="231833"/>
                  </a:lnTo>
                  <a:lnTo>
                    <a:pt x="236609" y="237058"/>
                  </a:lnTo>
                  <a:cubicBezTo>
                    <a:pt x="234458" y="238300"/>
                    <a:pt x="231715" y="237562"/>
                    <a:pt x="230473" y="235416"/>
                  </a:cubicBezTo>
                  <a:cubicBezTo>
                    <a:pt x="229233" y="233269"/>
                    <a:pt x="229968" y="230520"/>
                    <a:pt x="232117" y="229284"/>
                  </a:cubicBezTo>
                  <a:lnTo>
                    <a:pt x="232117" y="229284"/>
                  </a:lnTo>
                  <a:lnTo>
                    <a:pt x="241180" y="224056"/>
                  </a:lnTo>
                  <a:lnTo>
                    <a:pt x="232117" y="218829"/>
                  </a:lnTo>
                  <a:cubicBezTo>
                    <a:pt x="229968" y="217587"/>
                    <a:pt x="229233" y="214844"/>
                    <a:pt x="230473" y="212694"/>
                  </a:cubicBezTo>
                  <a:cubicBezTo>
                    <a:pt x="231715" y="210548"/>
                    <a:pt x="234458" y="209813"/>
                    <a:pt x="236609" y="211049"/>
                  </a:cubicBezTo>
                  <a:lnTo>
                    <a:pt x="236609" y="211049"/>
                  </a:lnTo>
                  <a:lnTo>
                    <a:pt x="245669" y="216280"/>
                  </a:lnTo>
                  <a:lnTo>
                    <a:pt x="245669" y="205824"/>
                  </a:lnTo>
                  <a:cubicBezTo>
                    <a:pt x="245672" y="203346"/>
                    <a:pt x="247677" y="201341"/>
                    <a:pt x="250155" y="201338"/>
                  </a:cubicBezTo>
                  <a:close/>
                  <a:moveTo>
                    <a:pt x="101131" y="201338"/>
                  </a:moveTo>
                  <a:cubicBezTo>
                    <a:pt x="103612" y="201335"/>
                    <a:pt x="105624" y="203343"/>
                    <a:pt x="105626" y="205824"/>
                  </a:cubicBezTo>
                  <a:lnTo>
                    <a:pt x="105626" y="205824"/>
                  </a:lnTo>
                  <a:lnTo>
                    <a:pt x="105626" y="216280"/>
                  </a:lnTo>
                  <a:lnTo>
                    <a:pt x="114689" y="211049"/>
                  </a:lnTo>
                  <a:cubicBezTo>
                    <a:pt x="116835" y="209813"/>
                    <a:pt x="119581" y="210548"/>
                    <a:pt x="120824" y="212694"/>
                  </a:cubicBezTo>
                  <a:cubicBezTo>
                    <a:pt x="122059" y="214844"/>
                    <a:pt x="121325" y="217587"/>
                    <a:pt x="119179" y="218829"/>
                  </a:cubicBezTo>
                  <a:lnTo>
                    <a:pt x="119179" y="218829"/>
                  </a:lnTo>
                  <a:lnTo>
                    <a:pt x="110116" y="224056"/>
                  </a:lnTo>
                  <a:lnTo>
                    <a:pt x="119179" y="229284"/>
                  </a:lnTo>
                  <a:cubicBezTo>
                    <a:pt x="121325" y="230520"/>
                    <a:pt x="122059" y="233269"/>
                    <a:pt x="120824" y="235416"/>
                  </a:cubicBezTo>
                  <a:cubicBezTo>
                    <a:pt x="119581" y="237562"/>
                    <a:pt x="116835" y="238300"/>
                    <a:pt x="114689" y="237058"/>
                  </a:cubicBezTo>
                  <a:lnTo>
                    <a:pt x="114689" y="237058"/>
                  </a:lnTo>
                  <a:lnTo>
                    <a:pt x="105626" y="231833"/>
                  </a:lnTo>
                  <a:lnTo>
                    <a:pt x="105626" y="242298"/>
                  </a:lnTo>
                  <a:cubicBezTo>
                    <a:pt x="105624" y="244776"/>
                    <a:pt x="103612" y="246784"/>
                    <a:pt x="101131" y="246781"/>
                  </a:cubicBezTo>
                  <a:cubicBezTo>
                    <a:pt x="98652" y="246778"/>
                    <a:pt x="96644" y="244766"/>
                    <a:pt x="96647" y="242288"/>
                  </a:cubicBezTo>
                  <a:lnTo>
                    <a:pt x="96647" y="242288"/>
                  </a:lnTo>
                  <a:lnTo>
                    <a:pt x="96647" y="231833"/>
                  </a:lnTo>
                  <a:lnTo>
                    <a:pt x="87585" y="237058"/>
                  </a:lnTo>
                  <a:cubicBezTo>
                    <a:pt x="85439" y="238300"/>
                    <a:pt x="82693" y="237562"/>
                    <a:pt x="81451" y="235416"/>
                  </a:cubicBezTo>
                  <a:cubicBezTo>
                    <a:pt x="80212" y="233269"/>
                    <a:pt x="80949" y="230520"/>
                    <a:pt x="83096" y="229284"/>
                  </a:cubicBezTo>
                  <a:lnTo>
                    <a:pt x="83096" y="229284"/>
                  </a:lnTo>
                  <a:lnTo>
                    <a:pt x="92158" y="224056"/>
                  </a:lnTo>
                  <a:lnTo>
                    <a:pt x="83096" y="218829"/>
                  </a:lnTo>
                  <a:cubicBezTo>
                    <a:pt x="80949" y="217587"/>
                    <a:pt x="80212" y="214844"/>
                    <a:pt x="81451" y="212694"/>
                  </a:cubicBezTo>
                  <a:cubicBezTo>
                    <a:pt x="82693" y="210548"/>
                    <a:pt x="85439" y="209813"/>
                    <a:pt x="87585" y="211049"/>
                  </a:cubicBezTo>
                  <a:lnTo>
                    <a:pt x="87585" y="211049"/>
                  </a:lnTo>
                  <a:lnTo>
                    <a:pt x="96647" y="216280"/>
                  </a:lnTo>
                  <a:lnTo>
                    <a:pt x="96647" y="205824"/>
                  </a:lnTo>
                  <a:cubicBezTo>
                    <a:pt x="96650" y="203346"/>
                    <a:pt x="98655" y="201341"/>
                    <a:pt x="101131" y="201338"/>
                  </a:cubicBezTo>
                  <a:close/>
                  <a:moveTo>
                    <a:pt x="26629" y="201335"/>
                  </a:moveTo>
                  <a:cubicBezTo>
                    <a:pt x="29107" y="201335"/>
                    <a:pt x="31119" y="203343"/>
                    <a:pt x="31119" y="205824"/>
                  </a:cubicBezTo>
                  <a:lnTo>
                    <a:pt x="31119" y="205824"/>
                  </a:lnTo>
                  <a:lnTo>
                    <a:pt x="31119" y="216280"/>
                  </a:lnTo>
                  <a:lnTo>
                    <a:pt x="40181" y="211049"/>
                  </a:lnTo>
                  <a:cubicBezTo>
                    <a:pt x="42327" y="209813"/>
                    <a:pt x="45073" y="210548"/>
                    <a:pt x="46315" y="212694"/>
                  </a:cubicBezTo>
                  <a:cubicBezTo>
                    <a:pt x="47552" y="214844"/>
                    <a:pt x="46816" y="217587"/>
                    <a:pt x="44670" y="218829"/>
                  </a:cubicBezTo>
                  <a:lnTo>
                    <a:pt x="44670" y="218829"/>
                  </a:lnTo>
                  <a:lnTo>
                    <a:pt x="35608" y="224056"/>
                  </a:lnTo>
                  <a:lnTo>
                    <a:pt x="44670" y="229284"/>
                  </a:lnTo>
                  <a:cubicBezTo>
                    <a:pt x="46816" y="230520"/>
                    <a:pt x="47552" y="233269"/>
                    <a:pt x="46315" y="235416"/>
                  </a:cubicBezTo>
                  <a:cubicBezTo>
                    <a:pt x="45073" y="237562"/>
                    <a:pt x="42327" y="238300"/>
                    <a:pt x="40181" y="237058"/>
                  </a:cubicBezTo>
                  <a:lnTo>
                    <a:pt x="40181" y="237058"/>
                  </a:lnTo>
                  <a:lnTo>
                    <a:pt x="31119" y="231833"/>
                  </a:lnTo>
                  <a:lnTo>
                    <a:pt x="31119" y="242288"/>
                  </a:lnTo>
                  <a:cubicBezTo>
                    <a:pt x="31119" y="244766"/>
                    <a:pt x="29107" y="246774"/>
                    <a:pt x="26629" y="246774"/>
                  </a:cubicBezTo>
                  <a:cubicBezTo>
                    <a:pt x="24151" y="246774"/>
                    <a:pt x="22140" y="244766"/>
                    <a:pt x="22140" y="242288"/>
                  </a:cubicBezTo>
                  <a:lnTo>
                    <a:pt x="22140" y="242288"/>
                  </a:lnTo>
                  <a:lnTo>
                    <a:pt x="22140" y="231833"/>
                  </a:lnTo>
                  <a:lnTo>
                    <a:pt x="13078" y="237058"/>
                  </a:lnTo>
                  <a:cubicBezTo>
                    <a:pt x="10931" y="238300"/>
                    <a:pt x="8185" y="237562"/>
                    <a:pt x="6943" y="235416"/>
                  </a:cubicBezTo>
                  <a:cubicBezTo>
                    <a:pt x="5703" y="233269"/>
                    <a:pt x="6442" y="230520"/>
                    <a:pt x="8588" y="229284"/>
                  </a:cubicBezTo>
                  <a:lnTo>
                    <a:pt x="8588" y="229284"/>
                  </a:lnTo>
                  <a:lnTo>
                    <a:pt x="17650" y="224056"/>
                  </a:lnTo>
                  <a:lnTo>
                    <a:pt x="8588" y="218829"/>
                  </a:lnTo>
                  <a:cubicBezTo>
                    <a:pt x="6442" y="217587"/>
                    <a:pt x="5703" y="214844"/>
                    <a:pt x="6943" y="212694"/>
                  </a:cubicBezTo>
                  <a:cubicBezTo>
                    <a:pt x="8185" y="210548"/>
                    <a:pt x="10931" y="209813"/>
                    <a:pt x="13078" y="211049"/>
                  </a:cubicBezTo>
                  <a:lnTo>
                    <a:pt x="13078" y="211049"/>
                  </a:lnTo>
                  <a:lnTo>
                    <a:pt x="22140" y="216280"/>
                  </a:lnTo>
                  <a:lnTo>
                    <a:pt x="22140" y="205824"/>
                  </a:lnTo>
                  <a:cubicBezTo>
                    <a:pt x="22140" y="203343"/>
                    <a:pt x="24151" y="201335"/>
                    <a:pt x="26629" y="201335"/>
                  </a:cubicBezTo>
                  <a:close/>
                  <a:moveTo>
                    <a:pt x="139197" y="12"/>
                  </a:moveTo>
                  <a:cubicBezTo>
                    <a:pt x="162121" y="448"/>
                    <a:pt x="180473" y="19156"/>
                    <a:pt x="180470" y="42084"/>
                  </a:cubicBezTo>
                  <a:lnTo>
                    <a:pt x="180470" y="42084"/>
                  </a:lnTo>
                  <a:lnTo>
                    <a:pt x="180470" y="69815"/>
                  </a:lnTo>
                  <a:cubicBezTo>
                    <a:pt x="190900" y="70149"/>
                    <a:pt x="199185" y="78692"/>
                    <a:pt x="199197" y="89126"/>
                  </a:cubicBezTo>
                  <a:lnTo>
                    <a:pt x="199197" y="89126"/>
                  </a:lnTo>
                  <a:lnTo>
                    <a:pt x="199197" y="148295"/>
                  </a:lnTo>
                  <a:cubicBezTo>
                    <a:pt x="199197" y="158997"/>
                    <a:pt x="190522" y="167668"/>
                    <a:pt x="179824" y="167668"/>
                  </a:cubicBezTo>
                  <a:lnTo>
                    <a:pt x="179824" y="167668"/>
                  </a:lnTo>
                  <a:lnTo>
                    <a:pt x="96964" y="167668"/>
                  </a:lnTo>
                  <a:cubicBezTo>
                    <a:pt x="86267" y="167668"/>
                    <a:pt x="77592" y="158997"/>
                    <a:pt x="77592" y="148295"/>
                  </a:cubicBezTo>
                  <a:lnTo>
                    <a:pt x="77592" y="148295"/>
                  </a:lnTo>
                  <a:lnTo>
                    <a:pt x="77592" y="89132"/>
                  </a:lnTo>
                  <a:cubicBezTo>
                    <a:pt x="77592" y="78434"/>
                    <a:pt x="86267" y="69759"/>
                    <a:pt x="96964" y="69759"/>
                  </a:cubicBezTo>
                  <a:lnTo>
                    <a:pt x="96964" y="69759"/>
                  </a:lnTo>
                  <a:lnTo>
                    <a:pt x="162521" y="69759"/>
                  </a:lnTo>
                  <a:lnTo>
                    <a:pt x="162521" y="42078"/>
                  </a:lnTo>
                  <a:cubicBezTo>
                    <a:pt x="162521" y="28751"/>
                    <a:pt x="151712" y="17949"/>
                    <a:pt x="138385" y="17951"/>
                  </a:cubicBezTo>
                  <a:cubicBezTo>
                    <a:pt x="125061" y="17951"/>
                    <a:pt x="114258" y="28760"/>
                    <a:pt x="114262" y="42084"/>
                  </a:cubicBezTo>
                  <a:lnTo>
                    <a:pt x="114262" y="42084"/>
                  </a:lnTo>
                  <a:lnTo>
                    <a:pt x="114262" y="61044"/>
                  </a:lnTo>
                  <a:cubicBezTo>
                    <a:pt x="114262" y="62423"/>
                    <a:pt x="113145" y="63538"/>
                    <a:pt x="111767" y="63538"/>
                  </a:cubicBezTo>
                  <a:lnTo>
                    <a:pt x="111767" y="63538"/>
                  </a:lnTo>
                  <a:lnTo>
                    <a:pt x="98809" y="63538"/>
                  </a:lnTo>
                  <a:cubicBezTo>
                    <a:pt x="97432" y="63538"/>
                    <a:pt x="96316" y="62423"/>
                    <a:pt x="96316" y="61044"/>
                  </a:cubicBezTo>
                  <a:lnTo>
                    <a:pt x="96316" y="61044"/>
                  </a:lnTo>
                  <a:lnTo>
                    <a:pt x="96316" y="43083"/>
                  </a:lnTo>
                  <a:cubicBezTo>
                    <a:pt x="96263" y="19348"/>
                    <a:pt x="115461" y="63"/>
                    <a:pt x="139197" y="12"/>
                  </a:cubicBezTo>
                  <a:close/>
                  <a:moveTo>
                    <a:pt x="144270" y="98990"/>
                  </a:moveTo>
                  <a:cubicBezTo>
                    <a:pt x="138524" y="95743"/>
                    <a:pt x="131235" y="97773"/>
                    <a:pt x="127988" y="103520"/>
                  </a:cubicBezTo>
                  <a:cubicBezTo>
                    <a:pt x="124744" y="109264"/>
                    <a:pt x="126771" y="116555"/>
                    <a:pt x="132518" y="119799"/>
                  </a:cubicBezTo>
                  <a:lnTo>
                    <a:pt x="132518" y="119799"/>
                  </a:lnTo>
                  <a:lnTo>
                    <a:pt x="132518" y="134043"/>
                  </a:lnTo>
                  <a:cubicBezTo>
                    <a:pt x="132521" y="137290"/>
                    <a:pt x="135153" y="139916"/>
                    <a:pt x="138397" y="139916"/>
                  </a:cubicBezTo>
                  <a:cubicBezTo>
                    <a:pt x="141644" y="139913"/>
                    <a:pt x="144274" y="137281"/>
                    <a:pt x="144270" y="134034"/>
                  </a:cubicBezTo>
                  <a:lnTo>
                    <a:pt x="144270" y="134034"/>
                  </a:lnTo>
                  <a:lnTo>
                    <a:pt x="144270" y="119799"/>
                  </a:lnTo>
                  <a:cubicBezTo>
                    <a:pt x="146162" y="118729"/>
                    <a:pt x="147730" y="117164"/>
                    <a:pt x="148800" y="115269"/>
                  </a:cubicBezTo>
                  <a:cubicBezTo>
                    <a:pt x="152045" y="109526"/>
                    <a:pt x="150015" y="102234"/>
                    <a:pt x="144270" y="98990"/>
                  </a:cubicBez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 name="Group 14">
            <a:extLst>
              <a:ext uri="{FF2B5EF4-FFF2-40B4-BE49-F238E27FC236}">
                <a16:creationId xmlns:a16="http://schemas.microsoft.com/office/drawing/2014/main" id="{E53EAF22-D68C-FC20-EB28-3FC16FB6727E}"/>
              </a:ext>
            </a:extLst>
          </p:cNvPr>
          <p:cNvGrpSpPr/>
          <p:nvPr/>
        </p:nvGrpSpPr>
        <p:grpSpPr>
          <a:xfrm>
            <a:off x="9264403" y="386110"/>
            <a:ext cx="1169436" cy="413824"/>
            <a:chOff x="9264403" y="181863"/>
            <a:chExt cx="1169436" cy="413824"/>
          </a:xfrm>
        </p:grpSpPr>
        <p:sp>
          <p:nvSpPr>
            <p:cNvPr id="90" name="TextBox 62">
              <a:extLst>
                <a:ext uri="{FF2B5EF4-FFF2-40B4-BE49-F238E27FC236}">
                  <a16:creationId xmlns:a16="http://schemas.microsoft.com/office/drawing/2014/main" id="{E7645A6E-9024-AE7F-A3BE-6A5B01C272E4}"/>
                </a:ext>
              </a:extLst>
            </p:cNvPr>
            <p:cNvSpPr txBox="1"/>
            <p:nvPr/>
          </p:nvSpPr>
          <p:spPr>
            <a:xfrm>
              <a:off x="9606368" y="181863"/>
              <a:ext cx="611065"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Digital </a:t>
              </a:r>
            </a:p>
          </p:txBody>
        </p:sp>
        <p:sp>
          <p:nvSpPr>
            <p:cNvPr id="91" name="TextBox 63">
              <a:extLst>
                <a:ext uri="{FF2B5EF4-FFF2-40B4-BE49-F238E27FC236}">
                  <a16:creationId xmlns:a16="http://schemas.microsoft.com/office/drawing/2014/main" id="{0A9A5ECE-8D5C-4C2D-F3F9-4C482C884B12}"/>
                </a:ext>
              </a:extLst>
            </p:cNvPr>
            <p:cNvSpPr txBox="1"/>
            <p:nvPr/>
          </p:nvSpPr>
          <p:spPr>
            <a:xfrm>
              <a:off x="9606368" y="353313"/>
              <a:ext cx="827471" cy="24237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75" b="1" i="0" u="none" strike="noStrike" kern="1200" cap="none" spc="0" normalizeH="0" baseline="0" noProof="0">
                  <a:ln>
                    <a:noFill/>
                  </a:ln>
                  <a:solidFill>
                    <a:prstClr val="black"/>
                  </a:solidFill>
                  <a:effectLst/>
                  <a:uLnTx/>
                  <a:uFillTx/>
                  <a:latin typeface="Calibri" panose="020F0502020204030204"/>
                  <a:ea typeface="+mn-ea"/>
                  <a:cs typeface="+mn-cs"/>
                  <a:sym typeface="BerninaSans-NarrowBold"/>
                  <a:rtl val="0"/>
                </a:rPr>
                <a:t>experience</a:t>
              </a:r>
            </a:p>
          </p:txBody>
        </p:sp>
        <p:grpSp>
          <p:nvGrpSpPr>
            <p:cNvPr id="92" name="Digital experience graphic">
              <a:extLst>
                <a:ext uri="{FF2B5EF4-FFF2-40B4-BE49-F238E27FC236}">
                  <a16:creationId xmlns:a16="http://schemas.microsoft.com/office/drawing/2014/main" id="{ED3F5996-F9BD-985E-5051-06FE0138B353}"/>
                </a:ext>
              </a:extLst>
            </p:cNvPr>
            <p:cNvGrpSpPr/>
            <p:nvPr/>
          </p:nvGrpSpPr>
          <p:grpSpPr>
            <a:xfrm>
              <a:off x="9264403" y="231446"/>
              <a:ext cx="295693" cy="285516"/>
              <a:chOff x="9264403" y="231446"/>
              <a:chExt cx="295693" cy="285516"/>
            </a:xfrm>
            <a:solidFill>
              <a:schemeClr val="accent3">
                <a:lumMod val="75000"/>
              </a:schemeClr>
            </a:solidFill>
          </p:grpSpPr>
          <p:sp>
            <p:nvSpPr>
              <p:cNvPr id="93" name="Freeform: Shape 92">
                <a:extLst>
                  <a:ext uri="{FF2B5EF4-FFF2-40B4-BE49-F238E27FC236}">
                    <a16:creationId xmlns:a16="http://schemas.microsoft.com/office/drawing/2014/main" id="{70D10BFB-FB53-0F3D-105E-049F521AE2E5}"/>
                  </a:ext>
                </a:extLst>
              </p:cNvPr>
              <p:cNvSpPr/>
              <p:nvPr/>
            </p:nvSpPr>
            <p:spPr>
              <a:xfrm>
                <a:off x="9495197" y="461601"/>
                <a:ext cx="11265" cy="11264"/>
              </a:xfrm>
              <a:custGeom>
                <a:avLst/>
                <a:gdLst>
                  <a:gd name="connsiteX0" fmla="*/ 11296 w 11265"/>
                  <a:gd name="connsiteY0" fmla="*/ 5655 h 11264"/>
                  <a:gd name="connsiteX1" fmla="*/ 5664 w 11265"/>
                  <a:gd name="connsiteY1" fmla="*/ 23 h 11264"/>
                  <a:gd name="connsiteX2" fmla="*/ 30 w 11265"/>
                  <a:gd name="connsiteY2" fmla="*/ 5655 h 11264"/>
                  <a:gd name="connsiteX3" fmla="*/ 5664 w 11265"/>
                  <a:gd name="connsiteY3" fmla="*/ 11288 h 11264"/>
                  <a:gd name="connsiteX4" fmla="*/ 11296 w 11265"/>
                  <a:gd name="connsiteY4" fmla="*/ 5655 h 1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 h="11264">
                    <a:moveTo>
                      <a:pt x="11296" y="5655"/>
                    </a:moveTo>
                    <a:cubicBezTo>
                      <a:pt x="11296" y="2520"/>
                      <a:pt x="8799" y="23"/>
                      <a:pt x="5664" y="23"/>
                    </a:cubicBezTo>
                    <a:cubicBezTo>
                      <a:pt x="2527" y="23"/>
                      <a:pt x="30" y="2520"/>
                      <a:pt x="30" y="5655"/>
                    </a:cubicBezTo>
                    <a:cubicBezTo>
                      <a:pt x="30" y="8792"/>
                      <a:pt x="2527" y="11288"/>
                      <a:pt x="5664" y="11288"/>
                    </a:cubicBezTo>
                    <a:cubicBezTo>
                      <a:pt x="8735" y="11288"/>
                      <a:pt x="11296" y="8728"/>
                      <a:pt x="11296" y="5655"/>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93">
                <a:extLst>
                  <a:ext uri="{FF2B5EF4-FFF2-40B4-BE49-F238E27FC236}">
                    <a16:creationId xmlns:a16="http://schemas.microsoft.com/office/drawing/2014/main" id="{416A88CF-6FD1-3A34-84E9-2B927156F330}"/>
                  </a:ext>
                </a:extLst>
              </p:cNvPr>
              <p:cNvSpPr/>
              <p:nvPr/>
            </p:nvSpPr>
            <p:spPr>
              <a:xfrm>
                <a:off x="9503709" y="478177"/>
                <a:ext cx="16768" cy="3520"/>
              </a:xfrm>
              <a:custGeom>
                <a:avLst/>
                <a:gdLst>
                  <a:gd name="connsiteX0" fmla="*/ 8415 w 16768"/>
                  <a:gd name="connsiteY0" fmla="*/ 3544 h 3520"/>
                  <a:gd name="connsiteX1" fmla="*/ 16799 w 16768"/>
                  <a:gd name="connsiteY1" fmla="*/ 23 h 3520"/>
                  <a:gd name="connsiteX2" fmla="*/ 30 w 16768"/>
                  <a:gd name="connsiteY2" fmla="*/ 23 h 3520"/>
                  <a:gd name="connsiteX3" fmla="*/ 8415 w 16768"/>
                  <a:gd name="connsiteY3" fmla="*/ 3544 h 3520"/>
                </a:gdLst>
                <a:ahLst/>
                <a:cxnLst>
                  <a:cxn ang="0">
                    <a:pos x="connsiteX0" y="connsiteY0"/>
                  </a:cxn>
                  <a:cxn ang="0">
                    <a:pos x="connsiteX1" y="connsiteY1"/>
                  </a:cxn>
                  <a:cxn ang="0">
                    <a:pos x="connsiteX2" y="connsiteY2"/>
                  </a:cxn>
                  <a:cxn ang="0">
                    <a:pos x="connsiteX3" y="connsiteY3"/>
                  </a:cxn>
                </a:cxnLst>
                <a:rect l="l" t="t" r="r" b="b"/>
                <a:pathLst>
                  <a:path w="16768" h="3520">
                    <a:moveTo>
                      <a:pt x="8415" y="3544"/>
                    </a:moveTo>
                    <a:cubicBezTo>
                      <a:pt x="13024" y="3544"/>
                      <a:pt x="16799" y="2007"/>
                      <a:pt x="16799" y="23"/>
                    </a:cubicBezTo>
                    <a:lnTo>
                      <a:pt x="30" y="23"/>
                    </a:lnTo>
                    <a:cubicBezTo>
                      <a:pt x="30" y="2007"/>
                      <a:pt x="3743" y="3544"/>
                      <a:pt x="8415" y="3544"/>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BFBA35BB-8BD3-D82A-3F60-31BEDAAD4C93}"/>
                  </a:ext>
                </a:extLst>
              </p:cNvPr>
              <p:cNvSpPr/>
              <p:nvPr/>
            </p:nvSpPr>
            <p:spPr>
              <a:xfrm>
                <a:off x="9264403" y="231446"/>
                <a:ext cx="295693" cy="285516"/>
              </a:xfrm>
              <a:custGeom>
                <a:avLst/>
                <a:gdLst>
                  <a:gd name="connsiteX0" fmla="*/ 251178 w 295693"/>
                  <a:gd name="connsiteY0" fmla="*/ 189600 h 285516"/>
                  <a:gd name="connsiteX1" fmla="*/ 227369 w 295693"/>
                  <a:gd name="connsiteY1" fmla="*/ 90139 h 285516"/>
                  <a:gd name="connsiteX2" fmla="*/ 252330 w 295693"/>
                  <a:gd name="connsiteY2" fmla="*/ 48025 h 285516"/>
                  <a:gd name="connsiteX3" fmla="*/ 204328 w 295693"/>
                  <a:gd name="connsiteY3" fmla="*/ 23 h 285516"/>
                  <a:gd name="connsiteX4" fmla="*/ 156326 w 295693"/>
                  <a:gd name="connsiteY4" fmla="*/ 48025 h 285516"/>
                  <a:gd name="connsiteX5" fmla="*/ 158566 w 295693"/>
                  <a:gd name="connsiteY5" fmla="*/ 62426 h 285516"/>
                  <a:gd name="connsiteX6" fmla="*/ 79650 w 295693"/>
                  <a:gd name="connsiteY6" fmla="*/ 113564 h 285516"/>
                  <a:gd name="connsiteX7" fmla="*/ 48033 w 295693"/>
                  <a:gd name="connsiteY7" fmla="*/ 101660 h 285516"/>
                  <a:gd name="connsiteX8" fmla="*/ 30 w 295693"/>
                  <a:gd name="connsiteY8" fmla="*/ 149662 h 285516"/>
                  <a:gd name="connsiteX9" fmla="*/ 48033 w 295693"/>
                  <a:gd name="connsiteY9" fmla="*/ 197664 h 285516"/>
                  <a:gd name="connsiteX10" fmla="*/ 96034 w 295693"/>
                  <a:gd name="connsiteY10" fmla="*/ 149662 h 285516"/>
                  <a:gd name="connsiteX11" fmla="*/ 93795 w 295693"/>
                  <a:gd name="connsiteY11" fmla="*/ 135197 h 285516"/>
                  <a:gd name="connsiteX12" fmla="*/ 93731 w 295693"/>
                  <a:gd name="connsiteY12" fmla="*/ 134941 h 285516"/>
                  <a:gd name="connsiteX13" fmla="*/ 172454 w 295693"/>
                  <a:gd name="connsiteY13" fmla="*/ 83931 h 285516"/>
                  <a:gd name="connsiteX14" fmla="*/ 172518 w 295693"/>
                  <a:gd name="connsiteY14" fmla="*/ 83995 h 285516"/>
                  <a:gd name="connsiteX15" fmla="*/ 202151 w 295693"/>
                  <a:gd name="connsiteY15" fmla="*/ 96028 h 285516"/>
                  <a:gd name="connsiteX16" fmla="*/ 202471 w 295693"/>
                  <a:gd name="connsiteY16" fmla="*/ 96028 h 285516"/>
                  <a:gd name="connsiteX17" fmla="*/ 226025 w 295693"/>
                  <a:gd name="connsiteY17" fmla="*/ 194720 h 285516"/>
                  <a:gd name="connsiteX18" fmla="*/ 224936 w 295693"/>
                  <a:gd name="connsiteY18" fmla="*/ 195296 h 285516"/>
                  <a:gd name="connsiteX19" fmla="*/ 199720 w 295693"/>
                  <a:gd name="connsiteY19" fmla="*/ 237538 h 285516"/>
                  <a:gd name="connsiteX20" fmla="*/ 247722 w 295693"/>
                  <a:gd name="connsiteY20" fmla="*/ 285540 h 285516"/>
                  <a:gd name="connsiteX21" fmla="*/ 295724 w 295693"/>
                  <a:gd name="connsiteY21" fmla="*/ 237538 h 285516"/>
                  <a:gd name="connsiteX22" fmla="*/ 251178 w 295693"/>
                  <a:gd name="connsiteY22" fmla="*/ 189600 h 285516"/>
                  <a:gd name="connsiteX23" fmla="*/ 60129 w 295693"/>
                  <a:gd name="connsiteY23" fmla="*/ 179359 h 285516"/>
                  <a:gd name="connsiteX24" fmla="*/ 35936 w 295693"/>
                  <a:gd name="connsiteY24" fmla="*/ 179359 h 285516"/>
                  <a:gd name="connsiteX25" fmla="*/ 28768 w 295693"/>
                  <a:gd name="connsiteY25" fmla="*/ 172191 h 285516"/>
                  <a:gd name="connsiteX26" fmla="*/ 28768 w 295693"/>
                  <a:gd name="connsiteY26" fmla="*/ 127069 h 285516"/>
                  <a:gd name="connsiteX27" fmla="*/ 35936 w 295693"/>
                  <a:gd name="connsiteY27" fmla="*/ 119901 h 285516"/>
                  <a:gd name="connsiteX28" fmla="*/ 60065 w 295693"/>
                  <a:gd name="connsiteY28" fmla="*/ 119901 h 285516"/>
                  <a:gd name="connsiteX29" fmla="*/ 67233 w 295693"/>
                  <a:gd name="connsiteY29" fmla="*/ 127069 h 285516"/>
                  <a:gd name="connsiteX30" fmla="*/ 67297 w 295693"/>
                  <a:gd name="connsiteY30" fmla="*/ 172191 h 285516"/>
                  <a:gd name="connsiteX31" fmla="*/ 60129 w 295693"/>
                  <a:gd name="connsiteY31" fmla="*/ 179359 h 285516"/>
                  <a:gd name="connsiteX32" fmla="*/ 189415 w 295693"/>
                  <a:gd name="connsiteY32" fmla="*/ 62938 h 285516"/>
                  <a:gd name="connsiteX33" fmla="*/ 178534 w 295693"/>
                  <a:gd name="connsiteY33" fmla="*/ 22232 h 285516"/>
                  <a:gd name="connsiteX34" fmla="*/ 219176 w 295693"/>
                  <a:gd name="connsiteY34" fmla="*/ 33113 h 285516"/>
                  <a:gd name="connsiteX35" fmla="*/ 209832 w 295693"/>
                  <a:gd name="connsiteY35" fmla="*/ 42521 h 285516"/>
                  <a:gd name="connsiteX36" fmla="*/ 229353 w 295693"/>
                  <a:gd name="connsiteY36" fmla="*/ 62042 h 285516"/>
                  <a:gd name="connsiteX37" fmla="*/ 229353 w 295693"/>
                  <a:gd name="connsiteY37" fmla="*/ 65818 h 285516"/>
                  <a:gd name="connsiteX38" fmla="*/ 222057 w 295693"/>
                  <a:gd name="connsiteY38" fmla="*/ 73115 h 285516"/>
                  <a:gd name="connsiteX39" fmla="*/ 218280 w 295693"/>
                  <a:gd name="connsiteY39" fmla="*/ 73115 h 285516"/>
                  <a:gd name="connsiteX40" fmla="*/ 198760 w 295693"/>
                  <a:gd name="connsiteY40" fmla="*/ 53594 h 285516"/>
                  <a:gd name="connsiteX41" fmla="*/ 189415 w 295693"/>
                  <a:gd name="connsiteY41" fmla="*/ 62938 h 285516"/>
                  <a:gd name="connsiteX42" fmla="*/ 218856 w 295693"/>
                  <a:gd name="connsiteY42" fmla="*/ 237474 h 285516"/>
                  <a:gd name="connsiteX43" fmla="*/ 218729 w 295693"/>
                  <a:gd name="connsiteY43" fmla="*/ 242851 h 285516"/>
                  <a:gd name="connsiteX44" fmla="*/ 218600 w 295693"/>
                  <a:gd name="connsiteY44" fmla="*/ 246626 h 285516"/>
                  <a:gd name="connsiteX45" fmla="*/ 216105 w 295693"/>
                  <a:gd name="connsiteY45" fmla="*/ 245602 h 285516"/>
                  <a:gd name="connsiteX46" fmla="*/ 215016 w 295693"/>
                  <a:gd name="connsiteY46" fmla="*/ 243491 h 285516"/>
                  <a:gd name="connsiteX47" fmla="*/ 215016 w 295693"/>
                  <a:gd name="connsiteY47" fmla="*/ 231330 h 285516"/>
                  <a:gd name="connsiteX48" fmla="*/ 216296 w 295693"/>
                  <a:gd name="connsiteY48" fmla="*/ 229474 h 285516"/>
                  <a:gd name="connsiteX49" fmla="*/ 219369 w 295693"/>
                  <a:gd name="connsiteY49" fmla="*/ 228130 h 285516"/>
                  <a:gd name="connsiteX50" fmla="*/ 218856 w 295693"/>
                  <a:gd name="connsiteY50" fmla="*/ 237474 h 285516"/>
                  <a:gd name="connsiteX51" fmla="*/ 265002 w 295693"/>
                  <a:gd name="connsiteY51" fmla="*/ 257827 h 285516"/>
                  <a:gd name="connsiteX52" fmla="*/ 229801 w 295693"/>
                  <a:gd name="connsiteY52" fmla="*/ 257827 h 285516"/>
                  <a:gd name="connsiteX53" fmla="*/ 221160 w 295693"/>
                  <a:gd name="connsiteY53" fmla="*/ 237474 h 285516"/>
                  <a:gd name="connsiteX54" fmla="*/ 233193 w 295693"/>
                  <a:gd name="connsiteY54" fmla="*/ 217121 h 285516"/>
                  <a:gd name="connsiteX55" fmla="*/ 262507 w 295693"/>
                  <a:gd name="connsiteY55" fmla="*/ 217121 h 285516"/>
                  <a:gd name="connsiteX56" fmla="*/ 274539 w 295693"/>
                  <a:gd name="connsiteY56" fmla="*/ 237474 h 285516"/>
                  <a:gd name="connsiteX57" fmla="*/ 265002 w 295693"/>
                  <a:gd name="connsiteY57" fmla="*/ 257827 h 285516"/>
                  <a:gd name="connsiteX58" fmla="*/ 280491 w 295693"/>
                  <a:gd name="connsiteY58" fmla="*/ 243426 h 285516"/>
                  <a:gd name="connsiteX59" fmla="*/ 279403 w 295693"/>
                  <a:gd name="connsiteY59" fmla="*/ 245539 h 285516"/>
                  <a:gd name="connsiteX60" fmla="*/ 276843 w 295693"/>
                  <a:gd name="connsiteY60" fmla="*/ 246563 h 285516"/>
                  <a:gd name="connsiteX61" fmla="*/ 276843 w 295693"/>
                  <a:gd name="connsiteY61" fmla="*/ 241506 h 285516"/>
                  <a:gd name="connsiteX62" fmla="*/ 276779 w 295693"/>
                  <a:gd name="connsiteY62" fmla="*/ 237474 h 285516"/>
                  <a:gd name="connsiteX63" fmla="*/ 276331 w 295693"/>
                  <a:gd name="connsiteY63" fmla="*/ 228194 h 285516"/>
                  <a:gd name="connsiteX64" fmla="*/ 279211 w 295693"/>
                  <a:gd name="connsiteY64" fmla="*/ 229410 h 285516"/>
                  <a:gd name="connsiteX65" fmla="*/ 280491 w 295693"/>
                  <a:gd name="connsiteY65" fmla="*/ 231265 h 285516"/>
                  <a:gd name="connsiteX66" fmla="*/ 280491 w 295693"/>
                  <a:gd name="connsiteY66" fmla="*/ 243426 h 285516"/>
                  <a:gd name="connsiteX67" fmla="*/ 280491 w 295693"/>
                  <a:gd name="connsiteY67" fmla="*/ 243426 h 28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95693" h="285516">
                    <a:moveTo>
                      <a:pt x="251178" y="189600"/>
                    </a:moveTo>
                    <a:lnTo>
                      <a:pt x="227369" y="90139"/>
                    </a:lnTo>
                    <a:cubicBezTo>
                      <a:pt x="242217" y="81947"/>
                      <a:pt x="252330" y="66202"/>
                      <a:pt x="252330" y="48025"/>
                    </a:cubicBezTo>
                    <a:cubicBezTo>
                      <a:pt x="252330" y="21528"/>
                      <a:pt x="230824" y="23"/>
                      <a:pt x="204328" y="23"/>
                    </a:cubicBezTo>
                    <a:cubicBezTo>
                      <a:pt x="177830" y="23"/>
                      <a:pt x="156326" y="21528"/>
                      <a:pt x="156326" y="48025"/>
                    </a:cubicBezTo>
                    <a:cubicBezTo>
                      <a:pt x="156326" y="53018"/>
                      <a:pt x="157093" y="57882"/>
                      <a:pt x="158566" y="62426"/>
                    </a:cubicBezTo>
                    <a:lnTo>
                      <a:pt x="79650" y="113564"/>
                    </a:lnTo>
                    <a:cubicBezTo>
                      <a:pt x="71202" y="106204"/>
                      <a:pt x="60193" y="101660"/>
                      <a:pt x="48033" y="101660"/>
                    </a:cubicBezTo>
                    <a:cubicBezTo>
                      <a:pt x="21535" y="101660"/>
                      <a:pt x="30" y="123165"/>
                      <a:pt x="30" y="149662"/>
                    </a:cubicBezTo>
                    <a:cubicBezTo>
                      <a:pt x="30" y="176159"/>
                      <a:pt x="21535" y="197664"/>
                      <a:pt x="48033" y="197664"/>
                    </a:cubicBezTo>
                    <a:cubicBezTo>
                      <a:pt x="74530" y="197664"/>
                      <a:pt x="96034" y="176159"/>
                      <a:pt x="96034" y="149662"/>
                    </a:cubicBezTo>
                    <a:cubicBezTo>
                      <a:pt x="96034" y="144606"/>
                      <a:pt x="95267" y="139742"/>
                      <a:pt x="93795" y="135197"/>
                    </a:cubicBezTo>
                    <a:cubicBezTo>
                      <a:pt x="93795" y="135133"/>
                      <a:pt x="93731" y="135006"/>
                      <a:pt x="93731" y="134941"/>
                    </a:cubicBezTo>
                    <a:lnTo>
                      <a:pt x="172454" y="83931"/>
                    </a:lnTo>
                    <a:lnTo>
                      <a:pt x="172518" y="83995"/>
                    </a:lnTo>
                    <a:cubicBezTo>
                      <a:pt x="180518" y="91035"/>
                      <a:pt x="190823" y="95516"/>
                      <a:pt x="202151" y="96028"/>
                    </a:cubicBezTo>
                    <a:cubicBezTo>
                      <a:pt x="202280" y="96028"/>
                      <a:pt x="202344" y="96028"/>
                      <a:pt x="202471" y="96028"/>
                    </a:cubicBezTo>
                    <a:lnTo>
                      <a:pt x="226025" y="194720"/>
                    </a:lnTo>
                    <a:cubicBezTo>
                      <a:pt x="225641" y="194912"/>
                      <a:pt x="225321" y="195104"/>
                      <a:pt x="224936" y="195296"/>
                    </a:cubicBezTo>
                    <a:cubicBezTo>
                      <a:pt x="209960" y="203425"/>
                      <a:pt x="199720" y="219297"/>
                      <a:pt x="199720" y="237538"/>
                    </a:cubicBezTo>
                    <a:cubicBezTo>
                      <a:pt x="199720" y="264035"/>
                      <a:pt x="221224" y="285540"/>
                      <a:pt x="247722" y="285540"/>
                    </a:cubicBezTo>
                    <a:cubicBezTo>
                      <a:pt x="274218" y="285540"/>
                      <a:pt x="295724" y="264035"/>
                      <a:pt x="295724" y="237538"/>
                    </a:cubicBezTo>
                    <a:cubicBezTo>
                      <a:pt x="295724" y="212129"/>
                      <a:pt x="276011" y="191392"/>
                      <a:pt x="251178" y="189600"/>
                    </a:cubicBezTo>
                    <a:close/>
                    <a:moveTo>
                      <a:pt x="60129" y="179359"/>
                    </a:moveTo>
                    <a:lnTo>
                      <a:pt x="35936" y="179359"/>
                    </a:lnTo>
                    <a:cubicBezTo>
                      <a:pt x="31968" y="179359"/>
                      <a:pt x="28768" y="176159"/>
                      <a:pt x="28768" y="172191"/>
                    </a:cubicBezTo>
                    <a:lnTo>
                      <a:pt x="28768" y="127069"/>
                    </a:lnTo>
                    <a:cubicBezTo>
                      <a:pt x="28768" y="123100"/>
                      <a:pt x="31968" y="119901"/>
                      <a:pt x="35936" y="119901"/>
                    </a:cubicBezTo>
                    <a:lnTo>
                      <a:pt x="60065" y="119901"/>
                    </a:lnTo>
                    <a:cubicBezTo>
                      <a:pt x="64033" y="119901"/>
                      <a:pt x="67233" y="123100"/>
                      <a:pt x="67233" y="127069"/>
                    </a:cubicBezTo>
                    <a:lnTo>
                      <a:pt x="67297" y="172191"/>
                    </a:lnTo>
                    <a:cubicBezTo>
                      <a:pt x="67297" y="176159"/>
                      <a:pt x="64097" y="179359"/>
                      <a:pt x="60129" y="179359"/>
                    </a:cubicBezTo>
                    <a:close/>
                    <a:moveTo>
                      <a:pt x="189415" y="62938"/>
                    </a:moveTo>
                    <a:lnTo>
                      <a:pt x="178534" y="22232"/>
                    </a:lnTo>
                    <a:lnTo>
                      <a:pt x="219176" y="33113"/>
                    </a:lnTo>
                    <a:lnTo>
                      <a:pt x="209832" y="42521"/>
                    </a:lnTo>
                    <a:lnTo>
                      <a:pt x="229353" y="62042"/>
                    </a:lnTo>
                    <a:cubicBezTo>
                      <a:pt x="230377" y="63066"/>
                      <a:pt x="230377" y="64794"/>
                      <a:pt x="229353" y="65818"/>
                    </a:cubicBezTo>
                    <a:lnTo>
                      <a:pt x="222057" y="73115"/>
                    </a:lnTo>
                    <a:cubicBezTo>
                      <a:pt x="221033" y="74139"/>
                      <a:pt x="219304" y="74139"/>
                      <a:pt x="218280" y="73115"/>
                    </a:cubicBezTo>
                    <a:lnTo>
                      <a:pt x="198760" y="53594"/>
                    </a:lnTo>
                    <a:lnTo>
                      <a:pt x="189415" y="62938"/>
                    </a:lnTo>
                    <a:close/>
                    <a:moveTo>
                      <a:pt x="218856" y="237474"/>
                    </a:moveTo>
                    <a:cubicBezTo>
                      <a:pt x="218856" y="239330"/>
                      <a:pt x="218793" y="241122"/>
                      <a:pt x="218729" y="242851"/>
                    </a:cubicBezTo>
                    <a:cubicBezTo>
                      <a:pt x="218664" y="244130"/>
                      <a:pt x="218600" y="245410"/>
                      <a:pt x="218600" y="246626"/>
                    </a:cubicBezTo>
                    <a:lnTo>
                      <a:pt x="216105" y="245602"/>
                    </a:lnTo>
                    <a:cubicBezTo>
                      <a:pt x="215464" y="245155"/>
                      <a:pt x="215016" y="244195"/>
                      <a:pt x="215016" y="243491"/>
                    </a:cubicBezTo>
                    <a:lnTo>
                      <a:pt x="215016" y="231330"/>
                    </a:lnTo>
                    <a:cubicBezTo>
                      <a:pt x="215016" y="230625"/>
                      <a:pt x="215592" y="229794"/>
                      <a:pt x="216296" y="229474"/>
                    </a:cubicBezTo>
                    <a:lnTo>
                      <a:pt x="219369" y="228130"/>
                    </a:lnTo>
                    <a:cubicBezTo>
                      <a:pt x="218856" y="231265"/>
                      <a:pt x="218856" y="234530"/>
                      <a:pt x="218856" y="237474"/>
                    </a:cubicBezTo>
                    <a:close/>
                    <a:moveTo>
                      <a:pt x="265002" y="257827"/>
                    </a:moveTo>
                    <a:cubicBezTo>
                      <a:pt x="264491" y="257827"/>
                      <a:pt x="231017" y="257827"/>
                      <a:pt x="229801" y="257827"/>
                    </a:cubicBezTo>
                    <a:cubicBezTo>
                      <a:pt x="218536" y="257827"/>
                      <a:pt x="221160" y="248738"/>
                      <a:pt x="221160" y="237474"/>
                    </a:cubicBezTo>
                    <a:cubicBezTo>
                      <a:pt x="221160" y="226210"/>
                      <a:pt x="221928" y="217121"/>
                      <a:pt x="233193" y="217121"/>
                    </a:cubicBezTo>
                    <a:cubicBezTo>
                      <a:pt x="234409" y="217121"/>
                      <a:pt x="261994" y="217121"/>
                      <a:pt x="262507" y="217121"/>
                    </a:cubicBezTo>
                    <a:cubicBezTo>
                      <a:pt x="273771" y="217121"/>
                      <a:pt x="274539" y="226210"/>
                      <a:pt x="274539" y="237474"/>
                    </a:cubicBezTo>
                    <a:cubicBezTo>
                      <a:pt x="274475" y="248738"/>
                      <a:pt x="276203" y="257827"/>
                      <a:pt x="265002" y="257827"/>
                    </a:cubicBezTo>
                    <a:close/>
                    <a:moveTo>
                      <a:pt x="280491" y="243426"/>
                    </a:moveTo>
                    <a:cubicBezTo>
                      <a:pt x="280491" y="244130"/>
                      <a:pt x="279979" y="245090"/>
                      <a:pt x="279403" y="245539"/>
                    </a:cubicBezTo>
                    <a:lnTo>
                      <a:pt x="276843" y="246563"/>
                    </a:lnTo>
                    <a:cubicBezTo>
                      <a:pt x="276907" y="244962"/>
                      <a:pt x="276843" y="243235"/>
                      <a:pt x="276843" y="241506"/>
                    </a:cubicBezTo>
                    <a:cubicBezTo>
                      <a:pt x="276843" y="240227"/>
                      <a:pt x="276779" y="238883"/>
                      <a:pt x="276779" y="237474"/>
                    </a:cubicBezTo>
                    <a:cubicBezTo>
                      <a:pt x="276779" y="234530"/>
                      <a:pt x="276779" y="231265"/>
                      <a:pt x="276331" y="228194"/>
                    </a:cubicBezTo>
                    <a:lnTo>
                      <a:pt x="279211" y="229410"/>
                    </a:lnTo>
                    <a:cubicBezTo>
                      <a:pt x="279915" y="229730"/>
                      <a:pt x="280491" y="230562"/>
                      <a:pt x="280491" y="231265"/>
                    </a:cubicBezTo>
                    <a:lnTo>
                      <a:pt x="280491" y="243426"/>
                    </a:lnTo>
                    <a:lnTo>
                      <a:pt x="280491" y="243426"/>
                    </a:lnTo>
                    <a:close/>
                  </a:path>
                </a:pathLst>
              </a:custGeom>
              <a:solidFill>
                <a:schemeClr val="tx1"/>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95">
                <a:extLst>
                  <a:ext uri="{FF2B5EF4-FFF2-40B4-BE49-F238E27FC236}">
                    <a16:creationId xmlns:a16="http://schemas.microsoft.com/office/drawing/2014/main" id="{CBB3A2A4-A521-CC6D-5CB2-1BF7713DBB64}"/>
                  </a:ext>
                </a:extLst>
              </p:cNvPr>
              <p:cNvSpPr/>
              <p:nvPr/>
            </p:nvSpPr>
            <p:spPr>
              <a:xfrm>
                <a:off x="9517726" y="461601"/>
                <a:ext cx="11264" cy="11264"/>
              </a:xfrm>
              <a:custGeom>
                <a:avLst/>
                <a:gdLst>
                  <a:gd name="connsiteX0" fmla="*/ 5663 w 11264"/>
                  <a:gd name="connsiteY0" fmla="*/ 23 h 11264"/>
                  <a:gd name="connsiteX1" fmla="*/ 30 w 11264"/>
                  <a:gd name="connsiteY1" fmla="*/ 5655 h 11264"/>
                  <a:gd name="connsiteX2" fmla="*/ 5663 w 11264"/>
                  <a:gd name="connsiteY2" fmla="*/ 11288 h 11264"/>
                  <a:gd name="connsiteX3" fmla="*/ 11295 w 11264"/>
                  <a:gd name="connsiteY3" fmla="*/ 5655 h 11264"/>
                  <a:gd name="connsiteX4" fmla="*/ 5663 w 11264"/>
                  <a:gd name="connsiteY4" fmla="*/ 23 h 1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4" h="11264">
                    <a:moveTo>
                      <a:pt x="5663" y="23"/>
                    </a:moveTo>
                    <a:cubicBezTo>
                      <a:pt x="2526" y="23"/>
                      <a:pt x="30" y="2520"/>
                      <a:pt x="30" y="5655"/>
                    </a:cubicBezTo>
                    <a:cubicBezTo>
                      <a:pt x="30" y="8792"/>
                      <a:pt x="2526" y="11288"/>
                      <a:pt x="5663" y="11288"/>
                    </a:cubicBezTo>
                    <a:cubicBezTo>
                      <a:pt x="8799" y="11288"/>
                      <a:pt x="11295" y="8792"/>
                      <a:pt x="11295" y="5655"/>
                    </a:cubicBezTo>
                    <a:cubicBezTo>
                      <a:pt x="11295" y="2520"/>
                      <a:pt x="8799" y="23"/>
                      <a:pt x="5663" y="23"/>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96">
                <a:extLst>
                  <a:ext uri="{FF2B5EF4-FFF2-40B4-BE49-F238E27FC236}">
                    <a16:creationId xmlns:a16="http://schemas.microsoft.com/office/drawing/2014/main" id="{B402B40B-05C8-58E8-A812-C1C5D6A30CA1}"/>
                  </a:ext>
                </a:extLst>
              </p:cNvPr>
              <p:cNvSpPr/>
              <p:nvPr/>
            </p:nvSpPr>
            <p:spPr>
              <a:xfrm>
                <a:off x="9299796" y="357916"/>
                <a:ext cx="24641" cy="39553"/>
              </a:xfrm>
              <a:custGeom>
                <a:avLst/>
                <a:gdLst>
                  <a:gd name="connsiteX0" fmla="*/ 24608 w 24641"/>
                  <a:gd name="connsiteY0" fmla="*/ 1944 h 39553"/>
                  <a:gd name="connsiteX1" fmla="*/ 22687 w 24641"/>
                  <a:gd name="connsiteY1" fmla="*/ 23 h 39553"/>
                  <a:gd name="connsiteX2" fmla="*/ 1950 w 24641"/>
                  <a:gd name="connsiteY2" fmla="*/ 23 h 39553"/>
                  <a:gd name="connsiteX3" fmla="*/ 30 w 24641"/>
                  <a:gd name="connsiteY3" fmla="*/ 1944 h 39553"/>
                  <a:gd name="connsiteX4" fmla="*/ 30 w 24641"/>
                  <a:gd name="connsiteY4" fmla="*/ 37657 h 39553"/>
                  <a:gd name="connsiteX5" fmla="*/ 1950 w 24641"/>
                  <a:gd name="connsiteY5" fmla="*/ 39577 h 39553"/>
                  <a:gd name="connsiteX6" fmla="*/ 22751 w 24641"/>
                  <a:gd name="connsiteY6" fmla="*/ 39577 h 39553"/>
                  <a:gd name="connsiteX7" fmla="*/ 24672 w 24641"/>
                  <a:gd name="connsiteY7" fmla="*/ 37657 h 39553"/>
                  <a:gd name="connsiteX8" fmla="*/ 24608 w 24641"/>
                  <a:gd name="connsiteY8" fmla="*/ 1944 h 39553"/>
                  <a:gd name="connsiteX9" fmla="*/ 24608 w 24641"/>
                  <a:gd name="connsiteY9" fmla="*/ 1944 h 39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41" h="39553">
                    <a:moveTo>
                      <a:pt x="24608" y="1944"/>
                    </a:moveTo>
                    <a:cubicBezTo>
                      <a:pt x="24608" y="855"/>
                      <a:pt x="23776" y="23"/>
                      <a:pt x="22687" y="23"/>
                    </a:cubicBezTo>
                    <a:lnTo>
                      <a:pt x="1950" y="23"/>
                    </a:lnTo>
                    <a:cubicBezTo>
                      <a:pt x="862" y="23"/>
                      <a:pt x="30" y="855"/>
                      <a:pt x="30" y="1944"/>
                    </a:cubicBezTo>
                    <a:lnTo>
                      <a:pt x="30" y="37657"/>
                    </a:lnTo>
                    <a:cubicBezTo>
                      <a:pt x="30" y="38744"/>
                      <a:pt x="862" y="39577"/>
                      <a:pt x="1950" y="39577"/>
                    </a:cubicBezTo>
                    <a:lnTo>
                      <a:pt x="22751" y="39577"/>
                    </a:lnTo>
                    <a:cubicBezTo>
                      <a:pt x="23840" y="39577"/>
                      <a:pt x="24672" y="38744"/>
                      <a:pt x="24672" y="37657"/>
                    </a:cubicBezTo>
                    <a:lnTo>
                      <a:pt x="24608" y="1944"/>
                    </a:lnTo>
                    <a:lnTo>
                      <a:pt x="24608" y="194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97">
                <a:extLst>
                  <a:ext uri="{FF2B5EF4-FFF2-40B4-BE49-F238E27FC236}">
                    <a16:creationId xmlns:a16="http://schemas.microsoft.com/office/drawing/2014/main" id="{E3A10039-637F-9FFB-257E-66F79B583DA2}"/>
                  </a:ext>
                </a:extLst>
              </p:cNvPr>
              <p:cNvSpPr/>
              <p:nvPr/>
            </p:nvSpPr>
            <p:spPr>
              <a:xfrm>
                <a:off x="9310037" y="401950"/>
                <a:ext cx="4736" cy="4735"/>
              </a:xfrm>
              <a:custGeom>
                <a:avLst/>
                <a:gdLst>
                  <a:gd name="connsiteX0" fmla="*/ 2399 w 4736"/>
                  <a:gd name="connsiteY0" fmla="*/ 23 h 4735"/>
                  <a:gd name="connsiteX1" fmla="*/ 30 w 4736"/>
                  <a:gd name="connsiteY1" fmla="*/ 2391 h 4735"/>
                  <a:gd name="connsiteX2" fmla="*/ 2399 w 4736"/>
                  <a:gd name="connsiteY2" fmla="*/ 4759 h 4735"/>
                  <a:gd name="connsiteX3" fmla="*/ 4767 w 4736"/>
                  <a:gd name="connsiteY3" fmla="*/ 2391 h 4735"/>
                  <a:gd name="connsiteX4" fmla="*/ 2399 w 4736"/>
                  <a:gd name="connsiteY4" fmla="*/ 23 h 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36" h="4735">
                    <a:moveTo>
                      <a:pt x="2399" y="23"/>
                    </a:moveTo>
                    <a:cubicBezTo>
                      <a:pt x="1118" y="23"/>
                      <a:pt x="30" y="1047"/>
                      <a:pt x="30" y="2391"/>
                    </a:cubicBezTo>
                    <a:cubicBezTo>
                      <a:pt x="30" y="3735"/>
                      <a:pt x="1054" y="4759"/>
                      <a:pt x="2399" y="4759"/>
                    </a:cubicBezTo>
                    <a:cubicBezTo>
                      <a:pt x="3743" y="4759"/>
                      <a:pt x="4767" y="3735"/>
                      <a:pt x="4767" y="2391"/>
                    </a:cubicBezTo>
                    <a:cubicBezTo>
                      <a:pt x="4767" y="1047"/>
                      <a:pt x="3679" y="23"/>
                      <a:pt x="2399" y="23"/>
                    </a:cubicBez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6" name="Group 15">
            <a:extLst>
              <a:ext uri="{FF2B5EF4-FFF2-40B4-BE49-F238E27FC236}">
                <a16:creationId xmlns:a16="http://schemas.microsoft.com/office/drawing/2014/main" id="{43B126A8-E7B7-A039-4996-71335FF6BD16}"/>
              </a:ext>
            </a:extLst>
          </p:cNvPr>
          <p:cNvGrpSpPr/>
          <p:nvPr/>
        </p:nvGrpSpPr>
        <p:grpSpPr>
          <a:xfrm>
            <a:off x="9371266" y="4559369"/>
            <a:ext cx="987771" cy="469493"/>
            <a:chOff x="9371266" y="4559369"/>
            <a:chExt cx="987771" cy="469493"/>
          </a:xfrm>
        </p:grpSpPr>
        <p:sp>
          <p:nvSpPr>
            <p:cNvPr id="77" name="TextBox 72">
              <a:extLst>
                <a:ext uri="{FF2B5EF4-FFF2-40B4-BE49-F238E27FC236}">
                  <a16:creationId xmlns:a16="http://schemas.microsoft.com/office/drawing/2014/main" id="{E9F4914A-495F-108A-6321-B86D491B7B7F}"/>
                </a:ext>
              </a:extLst>
            </p:cNvPr>
            <p:cNvSpPr txBox="1"/>
            <p:nvPr/>
          </p:nvSpPr>
          <p:spPr>
            <a:xfrm>
              <a:off x="9371266" y="4798030"/>
              <a:ext cx="98777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Impact analysis</a:t>
              </a:r>
            </a:p>
          </p:txBody>
        </p:sp>
        <p:grpSp>
          <p:nvGrpSpPr>
            <p:cNvPr id="78" name="App Sec graphic">
              <a:extLst>
                <a:ext uri="{FF2B5EF4-FFF2-40B4-BE49-F238E27FC236}">
                  <a16:creationId xmlns:a16="http://schemas.microsoft.com/office/drawing/2014/main" id="{B2BE1CC1-67A0-BEDA-0EC0-5773C6FCDF10}"/>
                </a:ext>
              </a:extLst>
            </p:cNvPr>
            <p:cNvGrpSpPr/>
            <p:nvPr/>
          </p:nvGrpSpPr>
          <p:grpSpPr>
            <a:xfrm>
              <a:off x="9706942" y="4559532"/>
              <a:ext cx="259691" cy="273431"/>
              <a:chOff x="9706942" y="4559532"/>
              <a:chExt cx="259691" cy="273431"/>
            </a:xfrm>
            <a:solidFill>
              <a:srgbClr val="454646"/>
            </a:solidFill>
          </p:grpSpPr>
          <p:sp>
            <p:nvSpPr>
              <p:cNvPr id="87" name="Freeform: Shape 86">
                <a:extLst>
                  <a:ext uri="{FF2B5EF4-FFF2-40B4-BE49-F238E27FC236}">
                    <a16:creationId xmlns:a16="http://schemas.microsoft.com/office/drawing/2014/main" id="{6904F46D-0F3A-18DC-7542-744AA2D32B10}"/>
                  </a:ext>
                </a:extLst>
              </p:cNvPr>
              <p:cNvSpPr/>
              <p:nvPr/>
            </p:nvSpPr>
            <p:spPr>
              <a:xfrm>
                <a:off x="9836145" y="4559532"/>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87">
                <a:extLst>
                  <a:ext uri="{FF2B5EF4-FFF2-40B4-BE49-F238E27FC236}">
                    <a16:creationId xmlns:a16="http://schemas.microsoft.com/office/drawing/2014/main" id="{66708797-41EE-5CD7-8351-989D8052678B}"/>
                  </a:ext>
                </a:extLst>
              </p:cNvPr>
              <p:cNvSpPr/>
              <p:nvPr/>
            </p:nvSpPr>
            <p:spPr>
              <a:xfrm>
                <a:off x="9706942" y="4709310"/>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88">
                <a:extLst>
                  <a:ext uri="{FF2B5EF4-FFF2-40B4-BE49-F238E27FC236}">
                    <a16:creationId xmlns:a16="http://schemas.microsoft.com/office/drawing/2014/main" id="{26D9740F-C31F-FDAE-B174-6FCB71CB95E6}"/>
                  </a:ext>
                </a:extLst>
              </p:cNvPr>
              <p:cNvSpPr/>
              <p:nvPr/>
            </p:nvSpPr>
            <p:spPr>
              <a:xfrm>
                <a:off x="9706942" y="4649480"/>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9" name="App Sec graphic">
              <a:extLst>
                <a:ext uri="{FF2B5EF4-FFF2-40B4-BE49-F238E27FC236}">
                  <a16:creationId xmlns:a16="http://schemas.microsoft.com/office/drawing/2014/main" id="{8A709216-DFE1-9529-8326-EC48805F2284}"/>
                </a:ext>
              </a:extLst>
            </p:cNvPr>
            <p:cNvGrpSpPr/>
            <p:nvPr/>
          </p:nvGrpSpPr>
          <p:grpSpPr>
            <a:xfrm>
              <a:off x="9707705" y="4559532"/>
              <a:ext cx="259691" cy="273431"/>
              <a:chOff x="9707705" y="4559532"/>
              <a:chExt cx="259691" cy="273431"/>
            </a:xfrm>
            <a:solidFill>
              <a:srgbClr val="454646"/>
            </a:solidFill>
          </p:grpSpPr>
          <p:sp>
            <p:nvSpPr>
              <p:cNvPr id="84" name="Freeform: Shape 83">
                <a:extLst>
                  <a:ext uri="{FF2B5EF4-FFF2-40B4-BE49-F238E27FC236}">
                    <a16:creationId xmlns:a16="http://schemas.microsoft.com/office/drawing/2014/main" id="{CEFE0F33-F55E-0211-DC42-E7425E46ED0A}"/>
                  </a:ext>
                </a:extLst>
              </p:cNvPr>
              <p:cNvSpPr/>
              <p:nvPr/>
            </p:nvSpPr>
            <p:spPr>
              <a:xfrm>
                <a:off x="9836908" y="4559532"/>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D82CA759-EAE4-AB51-ECEC-4614EF9858E3}"/>
                  </a:ext>
                </a:extLst>
              </p:cNvPr>
              <p:cNvSpPr/>
              <p:nvPr/>
            </p:nvSpPr>
            <p:spPr>
              <a:xfrm>
                <a:off x="9707705" y="4709310"/>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Freeform: Shape 85">
                <a:extLst>
                  <a:ext uri="{FF2B5EF4-FFF2-40B4-BE49-F238E27FC236}">
                    <a16:creationId xmlns:a16="http://schemas.microsoft.com/office/drawing/2014/main" id="{45968EE8-DDB9-7AC5-1364-B4280D9F8626}"/>
                  </a:ext>
                </a:extLst>
              </p:cNvPr>
              <p:cNvSpPr/>
              <p:nvPr/>
            </p:nvSpPr>
            <p:spPr>
              <a:xfrm>
                <a:off x="9707705" y="4649480"/>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solidFill>
                <a:srgbClr val="454646"/>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80" name="App Sec graphic">
              <a:extLst>
                <a:ext uri="{FF2B5EF4-FFF2-40B4-BE49-F238E27FC236}">
                  <a16:creationId xmlns:a16="http://schemas.microsoft.com/office/drawing/2014/main" id="{2075005B-AC89-F5E0-41BB-2F1F112C6E3C}"/>
                </a:ext>
              </a:extLst>
            </p:cNvPr>
            <p:cNvGrpSpPr/>
            <p:nvPr/>
          </p:nvGrpSpPr>
          <p:grpSpPr>
            <a:xfrm>
              <a:off x="9708874" y="4559369"/>
              <a:ext cx="259691" cy="273431"/>
              <a:chOff x="9708874" y="4559369"/>
              <a:chExt cx="259691" cy="273431"/>
            </a:xfrm>
            <a:solidFill>
              <a:schemeClr val="tx1"/>
            </a:solidFill>
          </p:grpSpPr>
          <p:sp>
            <p:nvSpPr>
              <p:cNvPr id="81" name="Freeform: Shape 80">
                <a:extLst>
                  <a:ext uri="{FF2B5EF4-FFF2-40B4-BE49-F238E27FC236}">
                    <a16:creationId xmlns:a16="http://schemas.microsoft.com/office/drawing/2014/main" id="{CE8DCF67-50A8-C688-FE5B-AD961CBFFE94}"/>
                  </a:ext>
                </a:extLst>
              </p:cNvPr>
              <p:cNvSpPr/>
              <p:nvPr/>
            </p:nvSpPr>
            <p:spPr>
              <a:xfrm>
                <a:off x="9838077" y="4559369"/>
                <a:ext cx="130488" cy="113027"/>
              </a:xfrm>
              <a:custGeom>
                <a:avLst/>
                <a:gdLst>
                  <a:gd name="connsiteX0" fmla="*/ 65328 w 130488"/>
                  <a:gd name="connsiteY0" fmla="*/ 231 h 113027"/>
                  <a:gd name="connsiteX1" fmla="*/ 84 w 130488"/>
                  <a:gd name="connsiteY1" fmla="*/ 113258 h 113027"/>
                  <a:gd name="connsiteX2" fmla="*/ 130573 w 130488"/>
                  <a:gd name="connsiteY2" fmla="*/ 113258 h 113027"/>
                  <a:gd name="connsiteX3" fmla="*/ 65328 w 130488"/>
                  <a:gd name="connsiteY3" fmla="*/ 231 h 113027"/>
                  <a:gd name="connsiteX4" fmla="*/ 73450 w 130488"/>
                  <a:gd name="connsiteY4" fmla="*/ 102836 h 113027"/>
                  <a:gd name="connsiteX5" fmla="*/ 57139 w 130488"/>
                  <a:gd name="connsiteY5" fmla="*/ 102836 h 113027"/>
                  <a:gd name="connsiteX6" fmla="*/ 57139 w 130488"/>
                  <a:gd name="connsiteY6" fmla="*/ 86524 h 113027"/>
                  <a:gd name="connsiteX7" fmla="*/ 73450 w 130488"/>
                  <a:gd name="connsiteY7" fmla="*/ 86524 h 113027"/>
                  <a:gd name="connsiteX8" fmla="*/ 73450 w 130488"/>
                  <a:gd name="connsiteY8" fmla="*/ 102836 h 113027"/>
                  <a:gd name="connsiteX9" fmla="*/ 57139 w 130488"/>
                  <a:gd name="connsiteY9" fmla="*/ 71364 h 113027"/>
                  <a:gd name="connsiteX10" fmla="*/ 57139 w 130488"/>
                  <a:gd name="connsiteY10" fmla="*/ 32853 h 113027"/>
                  <a:gd name="connsiteX11" fmla="*/ 73450 w 130488"/>
                  <a:gd name="connsiteY11" fmla="*/ 32853 h 113027"/>
                  <a:gd name="connsiteX12" fmla="*/ 73450 w 130488"/>
                  <a:gd name="connsiteY12" fmla="*/ 71364 h 113027"/>
                  <a:gd name="connsiteX13" fmla="*/ 57139 w 130488"/>
                  <a:gd name="connsiteY13" fmla="*/ 71364 h 11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488" h="113027">
                    <a:moveTo>
                      <a:pt x="65328" y="231"/>
                    </a:moveTo>
                    <a:lnTo>
                      <a:pt x="84" y="113258"/>
                    </a:lnTo>
                    <a:lnTo>
                      <a:pt x="130573" y="113258"/>
                    </a:lnTo>
                    <a:lnTo>
                      <a:pt x="65328" y="231"/>
                    </a:lnTo>
                    <a:close/>
                    <a:moveTo>
                      <a:pt x="73450" y="102836"/>
                    </a:moveTo>
                    <a:lnTo>
                      <a:pt x="57139" y="102836"/>
                    </a:lnTo>
                    <a:lnTo>
                      <a:pt x="57139" y="86524"/>
                    </a:lnTo>
                    <a:lnTo>
                      <a:pt x="73450" y="86524"/>
                    </a:lnTo>
                    <a:lnTo>
                      <a:pt x="73450" y="102836"/>
                    </a:lnTo>
                    <a:close/>
                    <a:moveTo>
                      <a:pt x="57139" y="71364"/>
                    </a:moveTo>
                    <a:lnTo>
                      <a:pt x="57139" y="32853"/>
                    </a:lnTo>
                    <a:lnTo>
                      <a:pt x="73450" y="32853"/>
                    </a:lnTo>
                    <a:lnTo>
                      <a:pt x="73450" y="71364"/>
                    </a:lnTo>
                    <a:lnTo>
                      <a:pt x="57139" y="71364"/>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Freeform: Shape 81">
                <a:extLst>
                  <a:ext uri="{FF2B5EF4-FFF2-40B4-BE49-F238E27FC236}">
                    <a16:creationId xmlns:a16="http://schemas.microsoft.com/office/drawing/2014/main" id="{642E7E6D-4569-189C-325F-024E9A9771BE}"/>
                  </a:ext>
                </a:extLst>
              </p:cNvPr>
              <p:cNvSpPr/>
              <p:nvPr/>
            </p:nvSpPr>
            <p:spPr>
              <a:xfrm>
                <a:off x="9708874" y="4709147"/>
                <a:ext cx="187543" cy="123382"/>
              </a:xfrm>
              <a:custGeom>
                <a:avLst/>
                <a:gdLst>
                  <a:gd name="connsiteX0" fmla="*/ 187628 w 187543"/>
                  <a:gd name="connsiteY0" fmla="*/ 102971 h 123382"/>
                  <a:gd name="connsiteX1" fmla="*/ 123669 w 187543"/>
                  <a:gd name="connsiteY1" fmla="*/ 42126 h 123382"/>
                  <a:gd name="connsiteX2" fmla="*/ 69322 w 187543"/>
                  <a:gd name="connsiteY2" fmla="*/ 80094 h 123382"/>
                  <a:gd name="connsiteX3" fmla="*/ 84 w 187543"/>
                  <a:gd name="connsiteY3" fmla="*/ 231 h 123382"/>
                  <a:gd name="connsiteX4" fmla="*/ 84 w 187543"/>
                  <a:gd name="connsiteY4" fmla="*/ 123613 h 123382"/>
                  <a:gd name="connsiteX5" fmla="*/ 166985 w 187543"/>
                  <a:gd name="connsiteY5" fmla="*/ 123613 h 123382"/>
                  <a:gd name="connsiteX6" fmla="*/ 174362 w 187543"/>
                  <a:gd name="connsiteY6" fmla="*/ 116168 h 123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543" h="123382">
                    <a:moveTo>
                      <a:pt x="187628" y="102971"/>
                    </a:moveTo>
                    <a:lnTo>
                      <a:pt x="123669" y="42126"/>
                    </a:lnTo>
                    <a:lnTo>
                      <a:pt x="69322" y="80094"/>
                    </a:lnTo>
                    <a:lnTo>
                      <a:pt x="84" y="231"/>
                    </a:lnTo>
                    <a:lnTo>
                      <a:pt x="84" y="123613"/>
                    </a:lnTo>
                    <a:lnTo>
                      <a:pt x="166985" y="123613"/>
                    </a:lnTo>
                    <a:lnTo>
                      <a:pt x="174362" y="116168"/>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DB03F9D9-A49E-78B1-E13D-51931E30AA48}"/>
                  </a:ext>
                </a:extLst>
              </p:cNvPr>
              <p:cNvSpPr/>
              <p:nvPr/>
            </p:nvSpPr>
            <p:spPr>
              <a:xfrm>
                <a:off x="9708874" y="4649317"/>
                <a:ext cx="247915" cy="183483"/>
              </a:xfrm>
              <a:custGeom>
                <a:avLst/>
                <a:gdLst>
                  <a:gd name="connsiteX0" fmla="*/ 224312 w 247915"/>
                  <a:gd name="connsiteY0" fmla="*/ 141413 h 183483"/>
                  <a:gd name="connsiteX1" fmla="*/ 129084 w 247915"/>
                  <a:gd name="connsiteY1" fmla="*/ 50654 h 183483"/>
                  <a:gd name="connsiteX2" fmla="*/ 76022 w 247915"/>
                  <a:gd name="connsiteY2" fmla="*/ 87811 h 183483"/>
                  <a:gd name="connsiteX3" fmla="*/ 84 w 247915"/>
                  <a:gd name="connsiteY3" fmla="*/ 231 h 183483"/>
                  <a:gd name="connsiteX4" fmla="*/ 84 w 247915"/>
                  <a:gd name="connsiteY4" fmla="*/ 37861 h 183483"/>
                  <a:gd name="connsiteX5" fmla="*/ 71149 w 247915"/>
                  <a:gd name="connsiteY5" fmla="*/ 119824 h 183483"/>
                  <a:gd name="connsiteX6" fmla="*/ 124752 w 247915"/>
                  <a:gd name="connsiteY6" fmla="*/ 82328 h 183483"/>
                  <a:gd name="connsiteX7" fmla="*/ 205970 w 247915"/>
                  <a:gd name="connsiteY7" fmla="*/ 159823 h 183483"/>
                  <a:gd name="connsiteX8" fmla="*/ 182079 w 247915"/>
                  <a:gd name="connsiteY8" fmla="*/ 183715 h 183483"/>
                  <a:gd name="connsiteX9" fmla="*/ 247999 w 247915"/>
                  <a:gd name="connsiteY9" fmla="*/ 183715 h 183483"/>
                  <a:gd name="connsiteX10" fmla="*/ 247999 w 247915"/>
                  <a:gd name="connsiteY10" fmla="*/ 117793 h 18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915" h="183483">
                    <a:moveTo>
                      <a:pt x="224312" y="141413"/>
                    </a:moveTo>
                    <a:lnTo>
                      <a:pt x="129084" y="50654"/>
                    </a:lnTo>
                    <a:lnTo>
                      <a:pt x="76022" y="87811"/>
                    </a:lnTo>
                    <a:lnTo>
                      <a:pt x="84" y="231"/>
                    </a:lnTo>
                    <a:lnTo>
                      <a:pt x="84" y="37861"/>
                    </a:lnTo>
                    <a:lnTo>
                      <a:pt x="71149" y="119824"/>
                    </a:lnTo>
                    <a:lnTo>
                      <a:pt x="124752" y="82328"/>
                    </a:lnTo>
                    <a:lnTo>
                      <a:pt x="205970" y="159823"/>
                    </a:lnTo>
                    <a:lnTo>
                      <a:pt x="182079" y="183715"/>
                    </a:lnTo>
                    <a:lnTo>
                      <a:pt x="247999" y="183715"/>
                    </a:lnTo>
                    <a:lnTo>
                      <a:pt x="247999" y="117793"/>
                    </a:lnTo>
                    <a:close/>
                  </a:path>
                </a:pathLst>
              </a:custGeom>
              <a:grp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7" name="Group 16">
            <a:extLst>
              <a:ext uri="{FF2B5EF4-FFF2-40B4-BE49-F238E27FC236}">
                <a16:creationId xmlns:a16="http://schemas.microsoft.com/office/drawing/2014/main" id="{A6472EE9-DC81-C1C1-A1A8-E640C3B468F6}"/>
              </a:ext>
            </a:extLst>
          </p:cNvPr>
          <p:cNvGrpSpPr/>
          <p:nvPr/>
        </p:nvGrpSpPr>
        <p:grpSpPr>
          <a:xfrm>
            <a:off x="10877526" y="1762141"/>
            <a:ext cx="1277914" cy="630301"/>
            <a:chOff x="10877526" y="1762141"/>
            <a:chExt cx="1277914" cy="630301"/>
          </a:xfrm>
        </p:grpSpPr>
        <p:sp>
          <p:nvSpPr>
            <p:cNvPr id="74" name="TextBox 86">
              <a:extLst>
                <a:ext uri="{FF2B5EF4-FFF2-40B4-BE49-F238E27FC236}">
                  <a16:creationId xmlns:a16="http://schemas.microsoft.com/office/drawing/2014/main" id="{7DDED92C-0C14-6131-ABF3-03A85FAAF616}"/>
                </a:ext>
              </a:extLst>
            </p:cNvPr>
            <p:cNvSpPr txBox="1"/>
            <p:nvPr/>
          </p:nvSpPr>
          <p:spPr>
            <a:xfrm>
              <a:off x="10877526" y="2003172"/>
              <a:ext cx="1277914"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Quality gate, service </a:t>
              </a:r>
            </a:p>
          </p:txBody>
        </p:sp>
        <p:sp>
          <p:nvSpPr>
            <p:cNvPr id="75" name="TextBox 87">
              <a:extLst>
                <a:ext uri="{FF2B5EF4-FFF2-40B4-BE49-F238E27FC236}">
                  <a16:creationId xmlns:a16="http://schemas.microsoft.com/office/drawing/2014/main" id="{BBFE21F9-3261-A266-C6E9-C11DA58B6120}"/>
                </a:ext>
              </a:extLst>
            </p:cNvPr>
            <p:cNvSpPr txBox="1"/>
            <p:nvPr/>
          </p:nvSpPr>
          <p:spPr>
            <a:xfrm>
              <a:off x="10957676" y="2161610"/>
              <a:ext cx="113204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level, and delivery</a:t>
              </a:r>
            </a:p>
          </p:txBody>
        </p:sp>
        <p:pic>
          <p:nvPicPr>
            <p:cNvPr id="76" name="Graphic 88">
              <a:extLst>
                <a:ext uri="{FF2B5EF4-FFF2-40B4-BE49-F238E27FC236}">
                  <a16:creationId xmlns:a16="http://schemas.microsoft.com/office/drawing/2014/main" id="{C0889C37-3A38-C883-A5C2-2DB2F3BC58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69891" y="1762141"/>
              <a:ext cx="246697" cy="246697"/>
            </a:xfrm>
            <a:prstGeom prst="rect">
              <a:avLst/>
            </a:prstGeom>
          </p:spPr>
        </p:pic>
      </p:grpSp>
      <p:grpSp>
        <p:nvGrpSpPr>
          <p:cNvPr id="18" name="Group 17">
            <a:extLst>
              <a:ext uri="{FF2B5EF4-FFF2-40B4-BE49-F238E27FC236}">
                <a16:creationId xmlns:a16="http://schemas.microsoft.com/office/drawing/2014/main" id="{FAC51957-667C-2195-31A9-3E6A0240E724}"/>
              </a:ext>
            </a:extLst>
          </p:cNvPr>
          <p:cNvGrpSpPr/>
          <p:nvPr/>
        </p:nvGrpSpPr>
        <p:grpSpPr>
          <a:xfrm>
            <a:off x="11073894" y="2643134"/>
            <a:ext cx="883575" cy="644658"/>
            <a:chOff x="11073894" y="2643134"/>
            <a:chExt cx="883575" cy="644658"/>
          </a:xfrm>
        </p:grpSpPr>
        <p:sp>
          <p:nvSpPr>
            <p:cNvPr id="71" name="TextBox 90">
              <a:extLst>
                <a:ext uri="{FF2B5EF4-FFF2-40B4-BE49-F238E27FC236}">
                  <a16:creationId xmlns:a16="http://schemas.microsoft.com/office/drawing/2014/main" id="{3168C19B-0BD1-A74A-3871-FAA99F6FDE91}"/>
                </a:ext>
              </a:extLst>
            </p:cNvPr>
            <p:cNvSpPr txBox="1"/>
            <p:nvPr/>
          </p:nvSpPr>
          <p:spPr>
            <a:xfrm>
              <a:off x="11073894" y="2898522"/>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DevOps, SRE </a:t>
              </a:r>
            </a:p>
          </p:txBody>
        </p:sp>
        <p:sp>
          <p:nvSpPr>
            <p:cNvPr id="72" name="TextBox 91">
              <a:extLst>
                <a:ext uri="{FF2B5EF4-FFF2-40B4-BE49-F238E27FC236}">
                  <a16:creationId xmlns:a16="http://schemas.microsoft.com/office/drawing/2014/main" id="{D1BA8327-76B7-5DC9-A7E4-8ECC3CBBA165}"/>
                </a:ext>
              </a:extLst>
            </p:cNvPr>
            <p:cNvSpPr txBox="1"/>
            <p:nvPr/>
          </p:nvSpPr>
          <p:spPr>
            <a:xfrm>
              <a:off x="11196523" y="3056960"/>
              <a:ext cx="61106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lifecycle</a:t>
              </a:r>
            </a:p>
          </p:txBody>
        </p:sp>
        <p:pic>
          <p:nvPicPr>
            <p:cNvPr id="73" name="Graphic 92">
              <a:extLst>
                <a:ext uri="{FF2B5EF4-FFF2-40B4-BE49-F238E27FC236}">
                  <a16:creationId xmlns:a16="http://schemas.microsoft.com/office/drawing/2014/main" id="{FE5880E7-0AEE-7B6B-BA3F-0EC0E85667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19638" y="2643134"/>
              <a:ext cx="347202" cy="182738"/>
            </a:xfrm>
            <a:prstGeom prst="rect">
              <a:avLst/>
            </a:prstGeom>
          </p:spPr>
        </p:pic>
      </p:grpSp>
      <p:grpSp>
        <p:nvGrpSpPr>
          <p:cNvPr id="19" name="Group 18">
            <a:extLst>
              <a:ext uri="{FF2B5EF4-FFF2-40B4-BE49-F238E27FC236}">
                <a16:creationId xmlns:a16="http://schemas.microsoft.com/office/drawing/2014/main" id="{26DE9C54-4DEC-FD37-59B1-802526D0E331}"/>
              </a:ext>
            </a:extLst>
          </p:cNvPr>
          <p:cNvGrpSpPr/>
          <p:nvPr/>
        </p:nvGrpSpPr>
        <p:grpSpPr>
          <a:xfrm>
            <a:off x="11090725" y="808788"/>
            <a:ext cx="846707" cy="688303"/>
            <a:chOff x="11090725" y="808788"/>
            <a:chExt cx="846707" cy="688303"/>
          </a:xfrm>
        </p:grpSpPr>
        <p:sp>
          <p:nvSpPr>
            <p:cNvPr id="68" name="TextBox 94">
              <a:extLst>
                <a:ext uri="{FF2B5EF4-FFF2-40B4-BE49-F238E27FC236}">
                  <a16:creationId xmlns:a16="http://schemas.microsoft.com/office/drawing/2014/main" id="{78575F3C-2DCC-0A09-1337-E47F98B5475E}"/>
                </a:ext>
              </a:extLst>
            </p:cNvPr>
            <p:cNvSpPr txBox="1"/>
            <p:nvPr/>
          </p:nvSpPr>
          <p:spPr>
            <a:xfrm>
              <a:off x="11090725" y="1107822"/>
              <a:ext cx="84670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Closed-loop </a:t>
              </a:r>
            </a:p>
          </p:txBody>
        </p:sp>
        <p:sp>
          <p:nvSpPr>
            <p:cNvPr id="69" name="TextBox 95">
              <a:extLst>
                <a:ext uri="{FF2B5EF4-FFF2-40B4-BE49-F238E27FC236}">
                  <a16:creationId xmlns:a16="http://schemas.microsoft.com/office/drawing/2014/main" id="{997ADD21-E092-B94B-6C6E-7420462F5362}"/>
                </a:ext>
              </a:extLst>
            </p:cNvPr>
            <p:cNvSpPr txBox="1"/>
            <p:nvPr/>
          </p:nvSpPr>
          <p:spPr>
            <a:xfrm>
              <a:off x="11097137" y="1266259"/>
              <a:ext cx="81785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remediation</a:t>
              </a:r>
            </a:p>
          </p:txBody>
        </p:sp>
        <p:pic>
          <p:nvPicPr>
            <p:cNvPr id="70" name="Graphic 96">
              <a:extLst>
                <a:ext uri="{FF2B5EF4-FFF2-40B4-BE49-F238E27FC236}">
                  <a16:creationId xmlns:a16="http://schemas.microsoft.com/office/drawing/2014/main" id="{F388DA28-8B5F-DACB-5F8D-C581AEB31D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56185" y="808788"/>
              <a:ext cx="274108" cy="274108"/>
            </a:xfrm>
            <a:prstGeom prst="rect">
              <a:avLst/>
            </a:prstGeom>
          </p:spPr>
        </p:pic>
      </p:grpSp>
      <p:grpSp>
        <p:nvGrpSpPr>
          <p:cNvPr id="20" name="Group 19">
            <a:extLst>
              <a:ext uri="{FF2B5EF4-FFF2-40B4-BE49-F238E27FC236}">
                <a16:creationId xmlns:a16="http://schemas.microsoft.com/office/drawing/2014/main" id="{DACC5C1D-FB8D-8306-4108-3D1B01391A66}"/>
              </a:ext>
            </a:extLst>
          </p:cNvPr>
          <p:cNvGrpSpPr/>
          <p:nvPr/>
        </p:nvGrpSpPr>
        <p:grpSpPr>
          <a:xfrm>
            <a:off x="9400922" y="2309443"/>
            <a:ext cx="931665" cy="665882"/>
            <a:chOff x="9400922" y="2309443"/>
            <a:chExt cx="931665" cy="665882"/>
          </a:xfrm>
        </p:grpSpPr>
        <p:sp>
          <p:nvSpPr>
            <p:cNvPr id="65" name="TextBox 98">
              <a:extLst>
                <a:ext uri="{FF2B5EF4-FFF2-40B4-BE49-F238E27FC236}">
                  <a16:creationId xmlns:a16="http://schemas.microsoft.com/office/drawing/2014/main" id="{0E328E96-980F-54D4-B477-3446DA484BE9}"/>
                </a:ext>
              </a:extLst>
            </p:cNvPr>
            <p:cNvSpPr txBox="1"/>
            <p:nvPr/>
          </p:nvSpPr>
          <p:spPr>
            <a:xfrm>
              <a:off x="9400922" y="2586055"/>
              <a:ext cx="93166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Visual session </a:t>
              </a:r>
            </a:p>
          </p:txBody>
        </p:sp>
        <p:sp>
          <p:nvSpPr>
            <p:cNvPr id="66" name="TextBox 99">
              <a:extLst>
                <a:ext uri="{FF2B5EF4-FFF2-40B4-BE49-F238E27FC236}">
                  <a16:creationId xmlns:a16="http://schemas.microsoft.com/office/drawing/2014/main" id="{00780DCD-4564-151F-EFBF-373F9ADC9DE5}"/>
                </a:ext>
              </a:extLst>
            </p:cNvPr>
            <p:cNvSpPr txBox="1"/>
            <p:nvPr/>
          </p:nvSpPr>
          <p:spPr>
            <a:xfrm>
              <a:off x="9599694" y="2744493"/>
              <a:ext cx="511679"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replay</a:t>
              </a:r>
            </a:p>
          </p:txBody>
        </p:sp>
        <p:pic>
          <p:nvPicPr>
            <p:cNvPr id="67" name="Graphic 100">
              <a:extLst>
                <a:ext uri="{FF2B5EF4-FFF2-40B4-BE49-F238E27FC236}">
                  <a16:creationId xmlns:a16="http://schemas.microsoft.com/office/drawing/2014/main" id="{CE7CB603-3CB9-A084-57C7-3D1D49A909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25773" y="2309443"/>
              <a:ext cx="246697" cy="246697"/>
            </a:xfrm>
            <a:prstGeom prst="rect">
              <a:avLst/>
            </a:prstGeom>
          </p:spPr>
        </p:pic>
      </p:grpSp>
      <p:grpSp>
        <p:nvGrpSpPr>
          <p:cNvPr id="21" name="Group 20">
            <a:extLst>
              <a:ext uri="{FF2B5EF4-FFF2-40B4-BE49-F238E27FC236}">
                <a16:creationId xmlns:a16="http://schemas.microsoft.com/office/drawing/2014/main" id="{C03F11AA-CC25-F41D-A777-45DFA877C823}"/>
              </a:ext>
            </a:extLst>
          </p:cNvPr>
          <p:cNvGrpSpPr/>
          <p:nvPr/>
        </p:nvGrpSpPr>
        <p:grpSpPr>
          <a:xfrm>
            <a:off x="9218179" y="745110"/>
            <a:ext cx="1329210" cy="678266"/>
            <a:chOff x="9218179" y="745110"/>
            <a:chExt cx="1329210" cy="678266"/>
          </a:xfrm>
        </p:grpSpPr>
        <p:sp>
          <p:nvSpPr>
            <p:cNvPr id="62" name="TextBox 102">
              <a:extLst>
                <a:ext uri="{FF2B5EF4-FFF2-40B4-BE49-F238E27FC236}">
                  <a16:creationId xmlns:a16="http://schemas.microsoft.com/office/drawing/2014/main" id="{6585F563-D1F4-1D13-D742-CEDB9BBFA52A}"/>
                </a:ext>
              </a:extLst>
            </p:cNvPr>
            <p:cNvSpPr txBox="1"/>
            <p:nvPr/>
          </p:nvSpPr>
          <p:spPr>
            <a:xfrm>
              <a:off x="9218179" y="1034107"/>
              <a:ext cx="132921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Mobile, web browser, </a:t>
              </a:r>
            </a:p>
          </p:txBody>
        </p:sp>
        <p:sp>
          <p:nvSpPr>
            <p:cNvPr id="63" name="TextBox 103">
              <a:extLst>
                <a:ext uri="{FF2B5EF4-FFF2-40B4-BE49-F238E27FC236}">
                  <a16:creationId xmlns:a16="http://schemas.microsoft.com/office/drawing/2014/main" id="{990B7FFF-AE4B-B06C-5DF4-EB6DD26ABD01}"/>
                </a:ext>
              </a:extLst>
            </p:cNvPr>
            <p:cNvSpPr txBox="1"/>
            <p:nvPr/>
          </p:nvSpPr>
          <p:spPr>
            <a:xfrm>
              <a:off x="9567634" y="1192544"/>
              <a:ext cx="58541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and API</a:t>
              </a:r>
            </a:p>
          </p:txBody>
        </p:sp>
        <p:pic>
          <p:nvPicPr>
            <p:cNvPr id="64" name="Graphic 104">
              <a:extLst>
                <a:ext uri="{FF2B5EF4-FFF2-40B4-BE49-F238E27FC236}">
                  <a16:creationId xmlns:a16="http://schemas.microsoft.com/office/drawing/2014/main" id="{960F9ED3-A96F-3E51-97DC-F051B9C9E5F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21204" y="745110"/>
              <a:ext cx="255834" cy="255834"/>
            </a:xfrm>
            <a:prstGeom prst="rect">
              <a:avLst/>
            </a:prstGeom>
          </p:spPr>
        </p:pic>
      </p:grpSp>
      <p:grpSp>
        <p:nvGrpSpPr>
          <p:cNvPr id="22" name="Group 21">
            <a:extLst>
              <a:ext uri="{FF2B5EF4-FFF2-40B4-BE49-F238E27FC236}">
                <a16:creationId xmlns:a16="http://schemas.microsoft.com/office/drawing/2014/main" id="{DD6A08DB-A397-5890-9678-A41B883C953A}"/>
              </a:ext>
            </a:extLst>
          </p:cNvPr>
          <p:cNvGrpSpPr/>
          <p:nvPr/>
        </p:nvGrpSpPr>
        <p:grpSpPr>
          <a:xfrm>
            <a:off x="9311955" y="1544277"/>
            <a:ext cx="1116011" cy="678747"/>
            <a:chOff x="9311955" y="1544277"/>
            <a:chExt cx="1116011" cy="678747"/>
          </a:xfrm>
        </p:grpSpPr>
        <p:sp>
          <p:nvSpPr>
            <p:cNvPr id="59" name="TextBox 106">
              <a:extLst>
                <a:ext uri="{FF2B5EF4-FFF2-40B4-BE49-F238E27FC236}">
                  <a16:creationId xmlns:a16="http://schemas.microsoft.com/office/drawing/2014/main" id="{9082467E-2DB0-B460-8851-B1F1F45032D2}"/>
                </a:ext>
              </a:extLst>
            </p:cNvPr>
            <p:cNvSpPr txBox="1"/>
            <p:nvPr/>
          </p:nvSpPr>
          <p:spPr>
            <a:xfrm>
              <a:off x="9311955" y="1833754"/>
              <a:ext cx="11160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Feature adoption </a:t>
              </a:r>
            </a:p>
          </p:txBody>
        </p:sp>
        <p:sp>
          <p:nvSpPr>
            <p:cNvPr id="60" name="TextBox 107">
              <a:extLst>
                <a:ext uri="{FF2B5EF4-FFF2-40B4-BE49-F238E27FC236}">
                  <a16:creationId xmlns:a16="http://schemas.microsoft.com/office/drawing/2014/main" id="{492B39D5-ED9E-F40B-4B9D-DB08574646C4}"/>
                </a:ext>
              </a:extLst>
            </p:cNvPr>
            <p:cNvSpPr txBox="1"/>
            <p:nvPr/>
          </p:nvSpPr>
          <p:spPr>
            <a:xfrm>
              <a:off x="9558817" y="1992192"/>
              <a:ext cx="59503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analysis</a:t>
              </a:r>
            </a:p>
          </p:txBody>
        </p:sp>
        <p:pic>
          <p:nvPicPr>
            <p:cNvPr id="61" name="Graphic 108">
              <a:extLst>
                <a:ext uri="{FF2B5EF4-FFF2-40B4-BE49-F238E27FC236}">
                  <a16:creationId xmlns:a16="http://schemas.microsoft.com/office/drawing/2014/main" id="{BF50600E-D172-8E35-22AA-478F100FF24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02931" y="1544277"/>
              <a:ext cx="292381" cy="292381"/>
            </a:xfrm>
            <a:prstGeom prst="rect">
              <a:avLst/>
            </a:prstGeom>
          </p:spPr>
        </p:pic>
      </p:grpSp>
      <p:grpSp>
        <p:nvGrpSpPr>
          <p:cNvPr id="23" name="Group 22">
            <a:extLst>
              <a:ext uri="{FF2B5EF4-FFF2-40B4-BE49-F238E27FC236}">
                <a16:creationId xmlns:a16="http://schemas.microsoft.com/office/drawing/2014/main" id="{0FEAB003-6A2F-D951-CBE0-B39B1B6B6579}"/>
              </a:ext>
            </a:extLst>
          </p:cNvPr>
          <p:cNvGrpSpPr/>
          <p:nvPr/>
        </p:nvGrpSpPr>
        <p:grpSpPr>
          <a:xfrm>
            <a:off x="10915998" y="4068493"/>
            <a:ext cx="1194558" cy="692354"/>
            <a:chOff x="10915998" y="4068493"/>
            <a:chExt cx="1194558" cy="692354"/>
          </a:xfrm>
        </p:grpSpPr>
        <p:sp>
          <p:nvSpPr>
            <p:cNvPr id="56" name="TextBox 110">
              <a:extLst>
                <a:ext uri="{FF2B5EF4-FFF2-40B4-BE49-F238E27FC236}">
                  <a16:creationId xmlns:a16="http://schemas.microsoft.com/office/drawing/2014/main" id="{E557069F-FF66-DBDB-C9DB-8A313A549317}"/>
                </a:ext>
              </a:extLst>
            </p:cNvPr>
            <p:cNvSpPr txBox="1"/>
            <p:nvPr/>
          </p:nvSpPr>
          <p:spPr>
            <a:xfrm>
              <a:off x="10915998" y="4371578"/>
              <a:ext cx="1194558"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Real-time business </a:t>
              </a:r>
            </a:p>
          </p:txBody>
        </p:sp>
        <p:sp>
          <p:nvSpPr>
            <p:cNvPr id="57" name="TextBox 111">
              <a:extLst>
                <a:ext uri="{FF2B5EF4-FFF2-40B4-BE49-F238E27FC236}">
                  <a16:creationId xmlns:a16="http://schemas.microsoft.com/office/drawing/2014/main" id="{01F85E85-1AEB-4457-0460-09806DD9EDAB}"/>
                </a:ext>
              </a:extLst>
            </p:cNvPr>
            <p:cNvSpPr txBox="1"/>
            <p:nvPr/>
          </p:nvSpPr>
          <p:spPr>
            <a:xfrm>
              <a:off x="11208546" y="4530015"/>
              <a:ext cx="58862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insights</a:t>
              </a:r>
            </a:p>
          </p:txBody>
        </p:sp>
        <p:pic>
          <p:nvPicPr>
            <p:cNvPr id="58" name="Graphic 112">
              <a:extLst>
                <a:ext uri="{FF2B5EF4-FFF2-40B4-BE49-F238E27FC236}">
                  <a16:creationId xmlns:a16="http://schemas.microsoft.com/office/drawing/2014/main" id="{6E6F71FC-F8F2-DD87-C326-363AE6531B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351617" y="4068493"/>
              <a:ext cx="283245" cy="246697"/>
            </a:xfrm>
            <a:prstGeom prst="rect">
              <a:avLst/>
            </a:prstGeom>
          </p:spPr>
        </p:pic>
      </p:grpSp>
      <p:grpSp>
        <p:nvGrpSpPr>
          <p:cNvPr id="24" name="Group 23">
            <a:extLst>
              <a:ext uri="{FF2B5EF4-FFF2-40B4-BE49-F238E27FC236}">
                <a16:creationId xmlns:a16="http://schemas.microsoft.com/office/drawing/2014/main" id="{591D1B68-A859-48AC-6D47-EC1DF28047EE}"/>
              </a:ext>
            </a:extLst>
          </p:cNvPr>
          <p:cNvGrpSpPr/>
          <p:nvPr/>
        </p:nvGrpSpPr>
        <p:grpSpPr>
          <a:xfrm>
            <a:off x="11105152" y="4999069"/>
            <a:ext cx="803425" cy="657129"/>
            <a:chOff x="11105152" y="4999069"/>
            <a:chExt cx="803425" cy="657129"/>
          </a:xfrm>
        </p:grpSpPr>
        <p:sp>
          <p:nvSpPr>
            <p:cNvPr id="53" name="TextBox 114">
              <a:extLst>
                <a:ext uri="{FF2B5EF4-FFF2-40B4-BE49-F238E27FC236}">
                  <a16:creationId xmlns:a16="http://schemas.microsoft.com/office/drawing/2014/main" id="{2EF1D46D-D57D-7812-2895-3424D47C49B1}"/>
                </a:ext>
              </a:extLst>
            </p:cNvPr>
            <p:cNvSpPr txBox="1"/>
            <p:nvPr/>
          </p:nvSpPr>
          <p:spPr>
            <a:xfrm>
              <a:off x="11105152" y="5266928"/>
              <a:ext cx="8034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Impact and </a:t>
              </a:r>
            </a:p>
          </p:txBody>
        </p:sp>
        <p:sp>
          <p:nvSpPr>
            <p:cNvPr id="54" name="TextBox 115">
              <a:extLst>
                <a:ext uri="{FF2B5EF4-FFF2-40B4-BE49-F238E27FC236}">
                  <a16:creationId xmlns:a16="http://schemas.microsoft.com/office/drawing/2014/main" id="{41EC1D44-9EF2-3022-F088-2AD9F5E01778}"/>
                </a:ext>
              </a:extLst>
            </p:cNvPr>
            <p:cNvSpPr txBox="1"/>
            <p:nvPr/>
          </p:nvSpPr>
          <p:spPr>
            <a:xfrm>
              <a:off x="11132403" y="5425366"/>
              <a:ext cx="74892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conversion</a:t>
              </a:r>
            </a:p>
          </p:txBody>
        </p:sp>
        <p:pic>
          <p:nvPicPr>
            <p:cNvPr id="55" name="Graphic 116">
              <a:extLst>
                <a:ext uri="{FF2B5EF4-FFF2-40B4-BE49-F238E27FC236}">
                  <a16:creationId xmlns:a16="http://schemas.microsoft.com/office/drawing/2014/main" id="{477EE8D4-756B-FEBC-7DCB-14FC3F52598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342480" y="4999069"/>
              <a:ext cx="301518" cy="173601"/>
            </a:xfrm>
            <a:prstGeom prst="rect">
              <a:avLst/>
            </a:prstGeom>
          </p:spPr>
        </p:pic>
      </p:grpSp>
      <p:grpSp>
        <p:nvGrpSpPr>
          <p:cNvPr id="25" name="Group 24">
            <a:extLst>
              <a:ext uri="{FF2B5EF4-FFF2-40B4-BE49-F238E27FC236}">
                <a16:creationId xmlns:a16="http://schemas.microsoft.com/office/drawing/2014/main" id="{59326AD9-BAA8-3B37-17F2-9163AC8F12B4}"/>
              </a:ext>
            </a:extLst>
          </p:cNvPr>
          <p:cNvGrpSpPr/>
          <p:nvPr/>
        </p:nvGrpSpPr>
        <p:grpSpPr>
          <a:xfrm>
            <a:off x="11000957" y="5432975"/>
            <a:ext cx="1023037" cy="884229"/>
            <a:chOff x="11000957" y="5825758"/>
            <a:chExt cx="1023037" cy="884229"/>
          </a:xfrm>
        </p:grpSpPr>
        <p:sp>
          <p:nvSpPr>
            <p:cNvPr id="49" name="TextBox 118">
              <a:extLst>
                <a:ext uri="{FF2B5EF4-FFF2-40B4-BE49-F238E27FC236}">
                  <a16:creationId xmlns:a16="http://schemas.microsoft.com/office/drawing/2014/main" id="{24EF48BD-CEB1-BA4A-300A-E4C65695E86B}"/>
                </a:ext>
              </a:extLst>
            </p:cNvPr>
            <p:cNvSpPr txBox="1"/>
            <p:nvPr/>
          </p:nvSpPr>
          <p:spPr>
            <a:xfrm>
              <a:off x="11117976" y="6162278"/>
              <a:ext cx="77777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BizDevOps </a:t>
              </a:r>
            </a:p>
          </p:txBody>
        </p:sp>
        <p:sp>
          <p:nvSpPr>
            <p:cNvPr id="50" name="TextBox 119">
              <a:extLst>
                <a:ext uri="{FF2B5EF4-FFF2-40B4-BE49-F238E27FC236}">
                  <a16:creationId xmlns:a16="http://schemas.microsoft.com/office/drawing/2014/main" id="{52453CDF-B5F6-5927-C216-2AC2B9442CDB}"/>
                </a:ext>
              </a:extLst>
            </p:cNvPr>
            <p:cNvSpPr txBox="1"/>
            <p:nvPr/>
          </p:nvSpPr>
          <p:spPr>
            <a:xfrm>
              <a:off x="11000957" y="6320716"/>
              <a:ext cx="102303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integration and </a:t>
              </a:r>
            </a:p>
          </p:txBody>
        </p:sp>
        <p:sp>
          <p:nvSpPr>
            <p:cNvPr id="51" name="TextBox 120">
              <a:extLst>
                <a:ext uri="{FF2B5EF4-FFF2-40B4-BE49-F238E27FC236}">
                  <a16:creationId xmlns:a16="http://schemas.microsoft.com/office/drawing/2014/main" id="{A2322DF0-CB2A-5EC1-128F-7F7E66DC20B5}"/>
                </a:ext>
              </a:extLst>
            </p:cNvPr>
            <p:cNvSpPr txBox="1"/>
            <p:nvPr/>
          </p:nvSpPr>
          <p:spPr>
            <a:xfrm>
              <a:off x="11109160" y="6479155"/>
              <a:ext cx="79541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automation</a:t>
              </a:r>
            </a:p>
          </p:txBody>
        </p:sp>
        <p:pic>
          <p:nvPicPr>
            <p:cNvPr id="52" name="Graphic 121">
              <a:extLst>
                <a:ext uri="{FF2B5EF4-FFF2-40B4-BE49-F238E27FC236}">
                  <a16:creationId xmlns:a16="http://schemas.microsoft.com/office/drawing/2014/main" id="{1ED66CA2-1DA4-117B-5FC7-64C9B7434C7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328775" y="5825758"/>
              <a:ext cx="328929" cy="328929"/>
            </a:xfrm>
            <a:prstGeom prst="rect">
              <a:avLst/>
            </a:prstGeom>
          </p:spPr>
        </p:pic>
      </p:grpSp>
      <p:grpSp>
        <p:nvGrpSpPr>
          <p:cNvPr id="26" name="Group 25">
            <a:extLst>
              <a:ext uri="{FF2B5EF4-FFF2-40B4-BE49-F238E27FC236}">
                <a16:creationId xmlns:a16="http://schemas.microsoft.com/office/drawing/2014/main" id="{52428738-3AB7-2A39-092D-5E3BF167DD46}"/>
              </a:ext>
            </a:extLst>
          </p:cNvPr>
          <p:cNvGrpSpPr/>
          <p:nvPr/>
        </p:nvGrpSpPr>
        <p:grpSpPr>
          <a:xfrm>
            <a:off x="9187722" y="3687263"/>
            <a:ext cx="1366080" cy="700863"/>
            <a:chOff x="9187722" y="3687263"/>
            <a:chExt cx="1366080" cy="700863"/>
          </a:xfrm>
        </p:grpSpPr>
        <p:sp>
          <p:nvSpPr>
            <p:cNvPr id="46" name="TextBox 123">
              <a:extLst>
                <a:ext uri="{FF2B5EF4-FFF2-40B4-BE49-F238E27FC236}">
                  <a16:creationId xmlns:a16="http://schemas.microsoft.com/office/drawing/2014/main" id="{8F7EBEE3-A66C-ECA2-9059-014965FEDA6A}"/>
                </a:ext>
              </a:extLst>
            </p:cNvPr>
            <p:cNvSpPr txBox="1"/>
            <p:nvPr/>
          </p:nvSpPr>
          <p:spPr>
            <a:xfrm>
              <a:off x="9509124" y="3998857"/>
              <a:ext cx="70083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Run-time </a:t>
              </a:r>
            </a:p>
          </p:txBody>
        </p:sp>
        <p:sp>
          <p:nvSpPr>
            <p:cNvPr id="47" name="TextBox 124">
              <a:extLst>
                <a:ext uri="{FF2B5EF4-FFF2-40B4-BE49-F238E27FC236}">
                  <a16:creationId xmlns:a16="http://schemas.microsoft.com/office/drawing/2014/main" id="{F499D345-B094-030E-8220-403A2ACE1458}"/>
                </a:ext>
              </a:extLst>
            </p:cNvPr>
            <p:cNvSpPr txBox="1"/>
            <p:nvPr/>
          </p:nvSpPr>
          <p:spPr>
            <a:xfrm>
              <a:off x="9187722" y="4157294"/>
              <a:ext cx="136608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vulnerability detection</a:t>
              </a:r>
            </a:p>
          </p:txBody>
        </p:sp>
        <p:pic>
          <p:nvPicPr>
            <p:cNvPr id="48" name="Graphic 125">
              <a:extLst>
                <a:ext uri="{FF2B5EF4-FFF2-40B4-BE49-F238E27FC236}">
                  <a16:creationId xmlns:a16="http://schemas.microsoft.com/office/drawing/2014/main" id="{A63432B0-2A53-2D00-D5B6-00F91177010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698362" y="3687263"/>
              <a:ext cx="301518" cy="301518"/>
            </a:xfrm>
            <a:prstGeom prst="rect">
              <a:avLst/>
            </a:prstGeom>
          </p:spPr>
        </p:pic>
      </p:grpSp>
      <p:grpSp>
        <p:nvGrpSpPr>
          <p:cNvPr id="27" name="Group 26">
            <a:extLst>
              <a:ext uri="{FF2B5EF4-FFF2-40B4-BE49-F238E27FC236}">
                <a16:creationId xmlns:a16="http://schemas.microsoft.com/office/drawing/2014/main" id="{8493AD5C-36C1-AA26-7E45-B7AA832FC1D2}"/>
              </a:ext>
            </a:extLst>
          </p:cNvPr>
          <p:cNvGrpSpPr/>
          <p:nvPr/>
        </p:nvGrpSpPr>
        <p:grpSpPr>
          <a:xfrm>
            <a:off x="7831603" y="1599429"/>
            <a:ext cx="1151277" cy="702351"/>
            <a:chOff x="7831603" y="1599429"/>
            <a:chExt cx="1151277" cy="702351"/>
          </a:xfrm>
        </p:grpSpPr>
        <p:sp>
          <p:nvSpPr>
            <p:cNvPr id="43" name="TextBox 127">
              <a:extLst>
                <a:ext uri="{FF2B5EF4-FFF2-40B4-BE49-F238E27FC236}">
                  <a16:creationId xmlns:a16="http://schemas.microsoft.com/office/drawing/2014/main" id="{650F750C-F139-2AB9-80DE-53B66BCAE7F6}"/>
                </a:ext>
              </a:extLst>
            </p:cNvPr>
            <p:cNvSpPr txBox="1"/>
            <p:nvPr/>
          </p:nvSpPr>
          <p:spPr>
            <a:xfrm>
              <a:off x="7963851" y="1912511"/>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Hybrid cloud </a:t>
              </a:r>
            </a:p>
          </p:txBody>
        </p:sp>
        <p:sp>
          <p:nvSpPr>
            <p:cNvPr id="44" name="TextBox 128">
              <a:extLst>
                <a:ext uri="{FF2B5EF4-FFF2-40B4-BE49-F238E27FC236}">
                  <a16:creationId xmlns:a16="http://schemas.microsoft.com/office/drawing/2014/main" id="{E52A650C-A065-261A-7CF8-15D016F27AC8}"/>
                </a:ext>
              </a:extLst>
            </p:cNvPr>
            <p:cNvSpPr txBox="1"/>
            <p:nvPr/>
          </p:nvSpPr>
          <p:spPr>
            <a:xfrm>
              <a:off x="7831603" y="2070948"/>
              <a:ext cx="1151277"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distributed tracing</a:t>
              </a:r>
            </a:p>
          </p:txBody>
        </p:sp>
        <p:pic>
          <p:nvPicPr>
            <p:cNvPr id="45" name="Graphic 129">
              <a:extLst>
                <a:ext uri="{FF2B5EF4-FFF2-40B4-BE49-F238E27FC236}">
                  <a16:creationId xmlns:a16="http://schemas.microsoft.com/office/drawing/2014/main" id="{4C2773B8-7BD8-5C6C-D9AF-415D1BDE558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238048" y="1599429"/>
              <a:ext cx="301518" cy="301518"/>
            </a:xfrm>
            <a:prstGeom prst="rect">
              <a:avLst/>
            </a:prstGeom>
          </p:spPr>
        </p:pic>
      </p:grpSp>
      <p:grpSp>
        <p:nvGrpSpPr>
          <p:cNvPr id="28" name="Group 27">
            <a:extLst>
              <a:ext uri="{FF2B5EF4-FFF2-40B4-BE49-F238E27FC236}">
                <a16:creationId xmlns:a16="http://schemas.microsoft.com/office/drawing/2014/main" id="{B0B623B1-7F9C-6F99-D843-7F1388ABA188}"/>
              </a:ext>
            </a:extLst>
          </p:cNvPr>
          <p:cNvGrpSpPr/>
          <p:nvPr/>
        </p:nvGrpSpPr>
        <p:grpSpPr>
          <a:xfrm>
            <a:off x="7751453" y="3683003"/>
            <a:ext cx="1324402" cy="837879"/>
            <a:chOff x="7751453" y="3683003"/>
            <a:chExt cx="1324402" cy="837879"/>
          </a:xfrm>
        </p:grpSpPr>
        <p:sp>
          <p:nvSpPr>
            <p:cNvPr id="39" name="TextBox 131">
              <a:extLst>
                <a:ext uri="{FF2B5EF4-FFF2-40B4-BE49-F238E27FC236}">
                  <a16:creationId xmlns:a16="http://schemas.microsoft.com/office/drawing/2014/main" id="{9C584408-9236-0B00-47ED-EF7AE39A54CC}"/>
                </a:ext>
              </a:extLst>
            </p:cNvPr>
            <p:cNvSpPr txBox="1"/>
            <p:nvPr/>
          </p:nvSpPr>
          <p:spPr>
            <a:xfrm>
              <a:off x="7751453" y="3966936"/>
              <a:ext cx="1324402"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Frontend &amp; backend </a:t>
              </a:r>
            </a:p>
          </p:txBody>
        </p:sp>
        <p:sp>
          <p:nvSpPr>
            <p:cNvPr id="40" name="TextBox 132">
              <a:extLst>
                <a:ext uri="{FF2B5EF4-FFF2-40B4-BE49-F238E27FC236}">
                  <a16:creationId xmlns:a16="http://schemas.microsoft.com/office/drawing/2014/main" id="{1427E46D-318A-39FD-3DD8-E880FA6BDAF5}"/>
                </a:ext>
              </a:extLst>
            </p:cNvPr>
            <p:cNvSpPr txBox="1"/>
            <p:nvPr/>
          </p:nvSpPr>
          <p:spPr>
            <a:xfrm>
              <a:off x="7896525" y="4131611"/>
              <a:ext cx="1010213"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availability and </a:t>
              </a:r>
            </a:p>
          </p:txBody>
        </p:sp>
        <p:sp>
          <p:nvSpPr>
            <p:cNvPr id="41" name="TextBox 133">
              <a:extLst>
                <a:ext uri="{FF2B5EF4-FFF2-40B4-BE49-F238E27FC236}">
                  <a16:creationId xmlns:a16="http://schemas.microsoft.com/office/drawing/2014/main" id="{3DBC5C06-7E58-B1FB-7767-61990C139F9D}"/>
                </a:ext>
              </a:extLst>
            </p:cNvPr>
            <p:cNvSpPr txBox="1"/>
            <p:nvPr/>
          </p:nvSpPr>
          <p:spPr>
            <a:xfrm>
              <a:off x="7977477" y="4290050"/>
              <a:ext cx="85632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performance</a:t>
              </a:r>
            </a:p>
          </p:txBody>
        </p:sp>
        <p:pic>
          <p:nvPicPr>
            <p:cNvPr id="42" name="Graphic 134">
              <a:extLst>
                <a:ext uri="{FF2B5EF4-FFF2-40B4-BE49-F238E27FC236}">
                  <a16:creationId xmlns:a16="http://schemas.microsoft.com/office/drawing/2014/main" id="{D93CFDFF-7013-9B35-9BF5-CE5C1398758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251753" y="3683003"/>
              <a:ext cx="274108" cy="274108"/>
            </a:xfrm>
            <a:prstGeom prst="rect">
              <a:avLst/>
            </a:prstGeom>
          </p:spPr>
        </p:pic>
      </p:grpSp>
      <p:grpSp>
        <p:nvGrpSpPr>
          <p:cNvPr id="29" name="Group 28">
            <a:extLst>
              <a:ext uri="{FF2B5EF4-FFF2-40B4-BE49-F238E27FC236}">
                <a16:creationId xmlns:a16="http://schemas.microsoft.com/office/drawing/2014/main" id="{F7711AE2-E4FC-EDB5-0903-9252893E8B46}"/>
              </a:ext>
            </a:extLst>
          </p:cNvPr>
          <p:cNvGrpSpPr/>
          <p:nvPr/>
        </p:nvGrpSpPr>
        <p:grpSpPr>
          <a:xfrm>
            <a:off x="7741034" y="2553518"/>
            <a:ext cx="1345240" cy="861476"/>
            <a:chOff x="7741034" y="2553518"/>
            <a:chExt cx="1345240" cy="861476"/>
          </a:xfrm>
        </p:grpSpPr>
        <p:sp>
          <p:nvSpPr>
            <p:cNvPr id="35" name="TextBox 136">
              <a:extLst>
                <a:ext uri="{FF2B5EF4-FFF2-40B4-BE49-F238E27FC236}">
                  <a16:creationId xmlns:a16="http://schemas.microsoft.com/office/drawing/2014/main" id="{AC02D6C4-458B-DBA6-5271-30F64270DBB9}"/>
                </a:ext>
              </a:extLst>
            </p:cNvPr>
            <p:cNvSpPr txBox="1"/>
            <p:nvPr/>
          </p:nvSpPr>
          <p:spPr>
            <a:xfrm>
              <a:off x="8023964" y="2867285"/>
              <a:ext cx="756938"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Automatic </a:t>
              </a:r>
            </a:p>
          </p:txBody>
        </p:sp>
        <p:sp>
          <p:nvSpPr>
            <p:cNvPr id="36" name="TextBox 137">
              <a:extLst>
                <a:ext uri="{FF2B5EF4-FFF2-40B4-BE49-F238E27FC236}">
                  <a16:creationId xmlns:a16="http://schemas.microsoft.com/office/drawing/2014/main" id="{2D666C06-DC8F-F16A-56C0-2F07B61F6500}"/>
                </a:ext>
              </a:extLst>
            </p:cNvPr>
            <p:cNvSpPr txBox="1"/>
            <p:nvPr/>
          </p:nvSpPr>
          <p:spPr>
            <a:xfrm>
              <a:off x="7741034" y="3025723"/>
              <a:ext cx="1345240"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code-level root cause </a:t>
              </a:r>
            </a:p>
          </p:txBody>
        </p:sp>
        <p:sp>
          <p:nvSpPr>
            <p:cNvPr id="37" name="TextBox 138">
              <a:extLst>
                <a:ext uri="{FF2B5EF4-FFF2-40B4-BE49-F238E27FC236}">
                  <a16:creationId xmlns:a16="http://schemas.microsoft.com/office/drawing/2014/main" id="{029F1E2C-7676-633B-7684-2E1FAA3CDF4B}"/>
                </a:ext>
              </a:extLst>
            </p:cNvPr>
            <p:cNvSpPr txBox="1"/>
            <p:nvPr/>
          </p:nvSpPr>
          <p:spPr>
            <a:xfrm>
              <a:off x="7977477" y="3184162"/>
              <a:ext cx="8595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and profiling</a:t>
              </a:r>
            </a:p>
          </p:txBody>
        </p:sp>
        <p:pic>
          <p:nvPicPr>
            <p:cNvPr id="38" name="Graphic 139">
              <a:extLst>
                <a:ext uri="{FF2B5EF4-FFF2-40B4-BE49-F238E27FC236}">
                  <a16:creationId xmlns:a16="http://schemas.microsoft.com/office/drawing/2014/main" id="{18E921EC-286D-D556-454B-7A51C125E47B}"/>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233480" y="2553518"/>
              <a:ext cx="310655" cy="310655"/>
            </a:xfrm>
            <a:prstGeom prst="rect">
              <a:avLst/>
            </a:prstGeom>
          </p:spPr>
        </p:pic>
      </p:grpSp>
      <p:grpSp>
        <p:nvGrpSpPr>
          <p:cNvPr id="30" name="Group 29">
            <a:extLst>
              <a:ext uri="{FF2B5EF4-FFF2-40B4-BE49-F238E27FC236}">
                <a16:creationId xmlns:a16="http://schemas.microsoft.com/office/drawing/2014/main" id="{59B18C45-957E-67B7-0047-846F6911B75B}"/>
              </a:ext>
            </a:extLst>
          </p:cNvPr>
          <p:cNvGrpSpPr/>
          <p:nvPr/>
        </p:nvGrpSpPr>
        <p:grpSpPr>
          <a:xfrm>
            <a:off x="5734255" y="2412302"/>
            <a:ext cx="890341" cy="389269"/>
            <a:chOff x="5734255" y="2412302"/>
            <a:chExt cx="890341" cy="389269"/>
          </a:xfrm>
        </p:grpSpPr>
        <p:sp>
          <p:nvSpPr>
            <p:cNvPr id="33" name="TextBox 141">
              <a:extLst>
                <a:ext uri="{FF2B5EF4-FFF2-40B4-BE49-F238E27FC236}">
                  <a16:creationId xmlns:a16="http://schemas.microsoft.com/office/drawing/2014/main" id="{4314DF86-CAAB-5ACC-AC59-76694088B631}"/>
                </a:ext>
              </a:extLst>
            </p:cNvPr>
            <p:cNvSpPr txBox="1"/>
            <p:nvPr/>
          </p:nvSpPr>
          <p:spPr>
            <a:xfrm>
              <a:off x="5741021" y="2412302"/>
              <a:ext cx="883575"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Hybrid cloud </a:t>
              </a:r>
            </a:p>
          </p:txBody>
        </p:sp>
        <p:sp>
          <p:nvSpPr>
            <p:cNvPr id="34" name="TextBox 142">
              <a:extLst>
                <a:ext uri="{FF2B5EF4-FFF2-40B4-BE49-F238E27FC236}">
                  <a16:creationId xmlns:a16="http://schemas.microsoft.com/office/drawing/2014/main" id="{3BBC4B6F-7331-5B7B-B5DB-6791B9B91895}"/>
                </a:ext>
              </a:extLst>
            </p:cNvPr>
            <p:cNvSpPr txBox="1"/>
            <p:nvPr/>
          </p:nvSpPr>
          <p:spPr>
            <a:xfrm>
              <a:off x="5734255" y="2570739"/>
              <a:ext cx="859531" cy="2308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sym typeface="BerninaSans-Narrow"/>
                  <a:rtl val="0"/>
                </a:rPr>
                <a:t>observability</a:t>
              </a:r>
            </a:p>
          </p:txBody>
        </p:sp>
      </p:grpSp>
      <p:pic>
        <p:nvPicPr>
          <p:cNvPr id="31" name="Graphic 143">
            <a:extLst>
              <a:ext uri="{FF2B5EF4-FFF2-40B4-BE49-F238E27FC236}">
                <a16:creationId xmlns:a16="http://schemas.microsoft.com/office/drawing/2014/main" id="{D9C5E377-68C9-3105-044F-84C4EECA5C9E}"/>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000423" y="2178328"/>
            <a:ext cx="306354" cy="190151"/>
          </a:xfrm>
          <a:prstGeom prst="rect">
            <a:avLst/>
          </a:prstGeom>
        </p:spPr>
      </p:pic>
      <p:cxnSp>
        <p:nvCxnSpPr>
          <p:cNvPr id="32" name="Straight Connector 31">
            <a:extLst>
              <a:ext uri="{FF2B5EF4-FFF2-40B4-BE49-F238E27FC236}">
                <a16:creationId xmlns:a16="http://schemas.microsoft.com/office/drawing/2014/main" id="{0E6FBDAC-FF05-33BD-AA5C-9D4C1A8503C4}"/>
              </a:ext>
            </a:extLst>
          </p:cNvPr>
          <p:cNvCxnSpPr>
            <a:cxnSpLocks/>
          </p:cNvCxnSpPr>
          <p:nvPr/>
        </p:nvCxnSpPr>
        <p:spPr>
          <a:xfrm>
            <a:off x="431746" y="3642110"/>
            <a:ext cx="1299133" cy="0"/>
          </a:xfrm>
          <a:prstGeom prst="line">
            <a:avLst/>
          </a:prstGeom>
          <a:ln w="28575">
            <a:solidFill>
              <a:srgbClr val="93CC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694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5D41D-8903-C728-B3CF-828B7C163E18}"/>
              </a:ext>
            </a:extLst>
          </p:cNvPr>
          <p:cNvSpPr>
            <a:spLocks noGrp="1"/>
          </p:cNvSpPr>
          <p:nvPr>
            <p:ph type="title"/>
          </p:nvPr>
        </p:nvSpPr>
        <p:spPr>
          <a:xfrm>
            <a:off x="372212" y="667000"/>
            <a:ext cx="11306175" cy="461010"/>
          </a:xfrm>
        </p:spPr>
        <p:txBody>
          <a:bodyPr>
            <a:normAutofit fontScale="90000"/>
          </a:bodyPr>
          <a:lstStyle/>
          <a:p>
            <a:r>
              <a:rPr lang="en-US" sz="3200">
                <a:solidFill>
                  <a:schemeClr val="tx1"/>
                </a:solidFill>
                <a:latin typeface="Bernina Sans Offc Extrabold"/>
              </a:rPr>
              <a:t>This creates challenges</a:t>
            </a:r>
          </a:p>
        </p:txBody>
      </p:sp>
      <p:grpSp>
        <p:nvGrpSpPr>
          <p:cNvPr id="3" name="Group 2">
            <a:extLst>
              <a:ext uri="{FF2B5EF4-FFF2-40B4-BE49-F238E27FC236}">
                <a16:creationId xmlns:a16="http://schemas.microsoft.com/office/drawing/2014/main" id="{B1CA2817-85BE-9697-5D5A-F0B6CE9FC5AD}"/>
              </a:ext>
            </a:extLst>
          </p:cNvPr>
          <p:cNvGrpSpPr/>
          <p:nvPr/>
        </p:nvGrpSpPr>
        <p:grpSpPr>
          <a:xfrm>
            <a:off x="4581440" y="368300"/>
            <a:ext cx="7969250" cy="6489700"/>
            <a:chOff x="4581440" y="368300"/>
            <a:chExt cx="7969250" cy="6489700"/>
          </a:xfrm>
        </p:grpSpPr>
        <p:pic>
          <p:nvPicPr>
            <p:cNvPr id="9" name="图片 2">
              <a:extLst>
                <a:ext uri="{FF2B5EF4-FFF2-40B4-BE49-F238E27FC236}">
                  <a16:creationId xmlns:a16="http://schemas.microsoft.com/office/drawing/2014/main" id="{DFD558A9-0941-D790-E9FB-872E0A6230E3}"/>
                </a:ext>
              </a:extLst>
            </p:cNvPr>
            <p:cNvPicPr>
              <a:picLocks noChangeAspect="1"/>
            </p:cNvPicPr>
            <p:nvPr/>
          </p:nvPicPr>
          <p:blipFill rotWithShape="1">
            <a:blip r:embed="rId2">
              <a:alphaModFix/>
              <a:duotone>
                <a:schemeClr val="accent5">
                  <a:shade val="45000"/>
                  <a:satMod val="135000"/>
                </a:schemeClr>
                <a:prstClr val="white"/>
              </a:duotone>
              <a:extLst>
                <a:ext uri="{28A0092B-C50C-407E-A947-70E740481C1C}">
                  <a14:useLocalDpi xmlns:a14="http://schemas.microsoft.com/office/drawing/2010/main"/>
                </a:ext>
              </a:extLst>
            </a:blip>
            <a:srcRect l="21506" r="26238"/>
            <a:stretch/>
          </p:blipFill>
          <p:spPr>
            <a:xfrm flipH="1">
              <a:off x="4581440" y="368300"/>
              <a:ext cx="7610560" cy="6489700"/>
            </a:xfrm>
            <a:prstGeom prst="rect">
              <a:avLst/>
            </a:prstGeom>
          </p:spPr>
        </p:pic>
        <p:sp>
          <p:nvSpPr>
            <p:cNvPr id="10" name="TextBox 3">
              <a:extLst>
                <a:ext uri="{FF2B5EF4-FFF2-40B4-BE49-F238E27FC236}">
                  <a16:creationId xmlns:a16="http://schemas.microsoft.com/office/drawing/2014/main" id="{F6DDC34F-AD93-AA33-4FDF-AF104C587173}"/>
                </a:ext>
              </a:extLst>
            </p:cNvPr>
            <p:cNvSpPr txBox="1"/>
            <p:nvPr/>
          </p:nvSpPr>
          <p:spPr>
            <a:xfrm rot="20412835">
              <a:off x="7533654" y="1978280"/>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Metrics</a:t>
              </a:r>
            </a:p>
          </p:txBody>
        </p:sp>
        <p:sp>
          <p:nvSpPr>
            <p:cNvPr id="11" name="TextBox 4">
              <a:extLst>
                <a:ext uri="{FF2B5EF4-FFF2-40B4-BE49-F238E27FC236}">
                  <a16:creationId xmlns:a16="http://schemas.microsoft.com/office/drawing/2014/main" id="{CA38AD08-1F32-08E0-7715-318FE6F8EAB4}"/>
                </a:ext>
              </a:extLst>
            </p:cNvPr>
            <p:cNvSpPr txBox="1"/>
            <p:nvPr/>
          </p:nvSpPr>
          <p:spPr>
            <a:xfrm rot="20910229">
              <a:off x="6026065" y="3937001"/>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Logs</a:t>
              </a:r>
            </a:p>
          </p:txBody>
        </p:sp>
        <p:sp>
          <p:nvSpPr>
            <p:cNvPr id="12" name="TextBox 5">
              <a:extLst>
                <a:ext uri="{FF2B5EF4-FFF2-40B4-BE49-F238E27FC236}">
                  <a16:creationId xmlns:a16="http://schemas.microsoft.com/office/drawing/2014/main" id="{375C9F14-8C9B-FAD7-DB34-9032872C5E28}"/>
                </a:ext>
              </a:extLst>
            </p:cNvPr>
            <p:cNvSpPr txBox="1"/>
            <p:nvPr/>
          </p:nvSpPr>
          <p:spPr>
            <a:xfrm>
              <a:off x="8023842" y="4421752"/>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Traces</a:t>
              </a:r>
            </a:p>
          </p:txBody>
        </p:sp>
        <p:sp>
          <p:nvSpPr>
            <p:cNvPr id="13" name="TextBox 6">
              <a:extLst>
                <a:ext uri="{FF2B5EF4-FFF2-40B4-BE49-F238E27FC236}">
                  <a16:creationId xmlns:a16="http://schemas.microsoft.com/office/drawing/2014/main" id="{0964DCC6-C0D8-928C-47F3-128BF612A2EF}"/>
                </a:ext>
              </a:extLst>
            </p:cNvPr>
            <p:cNvSpPr txBox="1"/>
            <p:nvPr/>
          </p:nvSpPr>
          <p:spPr>
            <a:xfrm rot="2435841">
              <a:off x="10131340" y="2776120"/>
              <a:ext cx="2419350"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Sessions</a:t>
              </a:r>
            </a:p>
          </p:txBody>
        </p:sp>
        <p:sp>
          <p:nvSpPr>
            <p:cNvPr id="14" name="TextBox 7">
              <a:extLst>
                <a:ext uri="{FF2B5EF4-FFF2-40B4-BE49-F238E27FC236}">
                  <a16:creationId xmlns:a16="http://schemas.microsoft.com/office/drawing/2014/main" id="{4480A8B1-ED16-69FF-D651-F9D97D35BA4D}"/>
                </a:ext>
              </a:extLst>
            </p:cNvPr>
            <p:cNvSpPr txBox="1"/>
            <p:nvPr/>
          </p:nvSpPr>
          <p:spPr>
            <a:xfrm>
              <a:off x="9080626" y="5761671"/>
              <a:ext cx="3178197"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Calibri" panose="020F0502020204030204"/>
                  <a:ea typeface="+mn-ea"/>
                  <a:cs typeface="+mn-cs"/>
                </a:rPr>
                <a:t>… and more</a:t>
              </a:r>
            </a:p>
          </p:txBody>
        </p:sp>
      </p:grpSp>
      <p:pic>
        <p:nvPicPr>
          <p:cNvPr id="4" name="Graphic 8">
            <a:extLst>
              <a:ext uri="{FF2B5EF4-FFF2-40B4-BE49-F238E27FC236}">
                <a16:creationId xmlns:a16="http://schemas.microsoft.com/office/drawing/2014/main" id="{C73FB5DD-49BF-FF3E-A6D7-DD74306C3CD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74720" y="3095116"/>
            <a:ext cx="6271474" cy="3762884"/>
          </a:xfrm>
          <a:prstGeom prst="rect">
            <a:avLst/>
          </a:prstGeom>
        </p:spPr>
      </p:pic>
      <p:grpSp>
        <p:nvGrpSpPr>
          <p:cNvPr id="5" name="Group 4">
            <a:extLst>
              <a:ext uri="{FF2B5EF4-FFF2-40B4-BE49-F238E27FC236}">
                <a16:creationId xmlns:a16="http://schemas.microsoft.com/office/drawing/2014/main" id="{44BD1BD1-6B46-1103-FEDF-33171037FA8E}"/>
              </a:ext>
            </a:extLst>
          </p:cNvPr>
          <p:cNvGrpSpPr/>
          <p:nvPr/>
        </p:nvGrpSpPr>
        <p:grpSpPr>
          <a:xfrm>
            <a:off x="290470" y="1422670"/>
            <a:ext cx="5023330" cy="2736907"/>
            <a:chOff x="290470" y="692093"/>
            <a:chExt cx="5023330" cy="2736907"/>
          </a:xfrm>
        </p:grpSpPr>
        <p:sp>
          <p:nvSpPr>
            <p:cNvPr id="7" name="TextBox 10">
              <a:extLst>
                <a:ext uri="{FF2B5EF4-FFF2-40B4-BE49-F238E27FC236}">
                  <a16:creationId xmlns:a16="http://schemas.microsoft.com/office/drawing/2014/main" id="{50BB00BA-34FA-B27C-0321-ABBC613EF7A8}"/>
                </a:ext>
              </a:extLst>
            </p:cNvPr>
            <p:cNvSpPr txBox="1"/>
            <p:nvPr/>
          </p:nvSpPr>
          <p:spPr>
            <a:xfrm>
              <a:off x="290471" y="692093"/>
              <a:ext cx="5023329" cy="369332"/>
            </a:xfrm>
            <a:prstGeom prst="rect">
              <a:avLst/>
            </a:prstGeom>
            <a:noFill/>
          </p:spPr>
          <p:txBody>
            <a:bodyPr wrap="squar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TextBox 11">
              <a:extLst>
                <a:ext uri="{FF2B5EF4-FFF2-40B4-BE49-F238E27FC236}">
                  <a16:creationId xmlns:a16="http://schemas.microsoft.com/office/drawing/2014/main" id="{92B184BC-9CE2-ECE6-E386-D1D25FF00A77}"/>
                </a:ext>
              </a:extLst>
            </p:cNvPr>
            <p:cNvSpPr txBox="1"/>
            <p:nvPr/>
          </p:nvSpPr>
          <p:spPr>
            <a:xfrm>
              <a:off x="290470" y="1859340"/>
              <a:ext cx="5023329" cy="156966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The volume, variety, and velocity of data will exceed the scalability of the observability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Finding answers and root cause will be impossible with human-powered correlation – automated answers and causation are required</a:t>
              </a:r>
            </a:p>
          </p:txBody>
        </p:sp>
      </p:grpSp>
      <p:cxnSp>
        <p:nvCxnSpPr>
          <p:cNvPr id="6" name="Straight Connector 5">
            <a:extLst>
              <a:ext uri="{FF2B5EF4-FFF2-40B4-BE49-F238E27FC236}">
                <a16:creationId xmlns:a16="http://schemas.microsoft.com/office/drawing/2014/main" id="{2DA5A4F2-6B63-119A-E726-DA0A57A217CC}"/>
              </a:ext>
            </a:extLst>
          </p:cNvPr>
          <p:cNvCxnSpPr>
            <a:cxnSpLocks/>
          </p:cNvCxnSpPr>
          <p:nvPr/>
        </p:nvCxnSpPr>
        <p:spPr>
          <a:xfrm>
            <a:off x="371614" y="1521413"/>
            <a:ext cx="1299133" cy="0"/>
          </a:xfrm>
          <a:prstGeom prst="line">
            <a:avLst/>
          </a:prstGeom>
          <a:ln w="28575">
            <a:solidFill>
              <a:srgbClr val="93CC9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654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normAutofit fontScale="90000"/>
          </a:bodyPr>
          <a:lstStyle/>
          <a:p>
            <a:r>
              <a:rPr lang="en-US">
                <a:latin typeface="Bernina Sans Offc Extrabold"/>
              </a:rPr>
              <a:t>Dynatrace as </a:t>
            </a:r>
            <a:r>
              <a:rPr lang="en-US">
                <a:latin typeface="Bernina Sans Offc Extrabold"/>
                <a:ea typeface="+mn-ea"/>
                <a:cs typeface="+mn-cs"/>
              </a:rPr>
              <a:t>part</a:t>
            </a:r>
            <a:r>
              <a:rPr lang="en-US">
                <a:latin typeface="Bernina Sans Offc Extrabold"/>
              </a:rPr>
              <a:t> of your Modernization Journey</a:t>
            </a:r>
          </a:p>
        </p:txBody>
      </p:sp>
      <p:grpSp>
        <p:nvGrpSpPr>
          <p:cNvPr id="6" name="Group 5">
            <a:extLst>
              <a:ext uri="{FF2B5EF4-FFF2-40B4-BE49-F238E27FC236}">
                <a16:creationId xmlns:a16="http://schemas.microsoft.com/office/drawing/2014/main" id="{CA782716-B89B-6A22-48B6-2419B6B9B55D}"/>
              </a:ext>
            </a:extLst>
          </p:cNvPr>
          <p:cNvGrpSpPr/>
          <p:nvPr/>
        </p:nvGrpSpPr>
        <p:grpSpPr>
          <a:xfrm>
            <a:off x="427423" y="1749011"/>
            <a:ext cx="11131574" cy="4114917"/>
            <a:chOff x="660696" y="2210919"/>
            <a:chExt cx="13357889" cy="4937900"/>
          </a:xfrm>
        </p:grpSpPr>
        <p:sp>
          <p:nvSpPr>
            <p:cNvPr id="7" name="Rectangle 6">
              <a:extLst>
                <a:ext uri="{FF2B5EF4-FFF2-40B4-BE49-F238E27FC236}">
                  <a16:creationId xmlns:a16="http://schemas.microsoft.com/office/drawing/2014/main" id="{FB59C190-35CA-A31E-52A0-9CF00747316C}"/>
                </a:ext>
              </a:extLst>
            </p:cNvPr>
            <p:cNvSpPr/>
            <p:nvPr/>
          </p:nvSpPr>
          <p:spPr>
            <a:xfrm>
              <a:off x="1104661" y="2210919"/>
              <a:ext cx="2910746"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8" name="TextBox 7">
              <a:extLst>
                <a:ext uri="{FF2B5EF4-FFF2-40B4-BE49-F238E27FC236}">
                  <a16:creationId xmlns:a16="http://schemas.microsoft.com/office/drawing/2014/main" id="{A94B9483-8A63-A7A5-7157-F2CB1EEB8ABE}"/>
                </a:ext>
              </a:extLst>
            </p:cNvPr>
            <p:cNvSpPr txBox="1"/>
            <p:nvPr/>
          </p:nvSpPr>
          <p:spPr>
            <a:xfrm>
              <a:off x="1141793" y="2245633"/>
              <a:ext cx="2873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 to the Cloud</a:t>
              </a:r>
            </a:p>
          </p:txBody>
        </p:sp>
        <p:sp>
          <p:nvSpPr>
            <p:cNvPr id="9" name="Rectangle 8">
              <a:extLst>
                <a:ext uri="{FF2B5EF4-FFF2-40B4-BE49-F238E27FC236}">
                  <a16:creationId xmlns:a16="http://schemas.microsoft.com/office/drawing/2014/main" id="{53C41AFF-0565-11FC-12B7-9977C76A8DCC}"/>
                </a:ext>
              </a:extLst>
            </p:cNvPr>
            <p:cNvSpPr/>
            <p:nvPr/>
          </p:nvSpPr>
          <p:spPr>
            <a:xfrm>
              <a:off x="1218098" y="5913755"/>
              <a:ext cx="285482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Customer operates everything above the infrastructure</a:t>
              </a:r>
            </a:p>
          </p:txBody>
        </p:sp>
        <p:sp>
          <p:nvSpPr>
            <p:cNvPr id="10" name="TextBox 9">
              <a:extLst>
                <a:ext uri="{FF2B5EF4-FFF2-40B4-BE49-F238E27FC236}">
                  <a16:creationId xmlns:a16="http://schemas.microsoft.com/office/drawing/2014/main" id="{BEA882A7-1F17-F26E-99DE-9078FE558BA8}"/>
                </a:ext>
              </a:extLst>
            </p:cNvPr>
            <p:cNvSpPr txBox="1"/>
            <p:nvPr/>
          </p:nvSpPr>
          <p:spPr>
            <a:xfrm>
              <a:off x="818926" y="6671541"/>
              <a:ext cx="3335693"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On-Prem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Cloud Native</a:t>
              </a:r>
            </a:p>
          </p:txBody>
        </p:sp>
        <p:sp>
          <p:nvSpPr>
            <p:cNvPr id="11" name="TextBox 10">
              <a:extLst>
                <a:ext uri="{FF2B5EF4-FFF2-40B4-BE49-F238E27FC236}">
                  <a16:creationId xmlns:a16="http://schemas.microsoft.com/office/drawing/2014/main" id="{AC1EFD20-5AA9-7D0B-D189-185AC779D06A}"/>
                </a:ext>
              </a:extLst>
            </p:cNvPr>
            <p:cNvSpPr txBox="1"/>
            <p:nvPr/>
          </p:nvSpPr>
          <p:spPr>
            <a:xfrm>
              <a:off x="4268055" y="6641233"/>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VMs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Containers</a:t>
              </a:r>
            </a:p>
          </p:txBody>
        </p:sp>
        <p:sp>
          <p:nvSpPr>
            <p:cNvPr id="12" name="Rectangle 11">
              <a:extLst>
                <a:ext uri="{FF2B5EF4-FFF2-40B4-BE49-F238E27FC236}">
                  <a16:creationId xmlns:a16="http://schemas.microsoft.com/office/drawing/2014/main" id="{C931182D-89CB-8E30-9A74-6F16BD701407}"/>
                </a:ext>
              </a:extLst>
            </p:cNvPr>
            <p:cNvSpPr/>
            <p:nvPr/>
          </p:nvSpPr>
          <p:spPr>
            <a:xfrm>
              <a:off x="4186545" y="2228207"/>
              <a:ext cx="3361492" cy="4413025"/>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13" name="Rectangle 12">
              <a:extLst>
                <a:ext uri="{FF2B5EF4-FFF2-40B4-BE49-F238E27FC236}">
                  <a16:creationId xmlns:a16="http://schemas.microsoft.com/office/drawing/2014/main" id="{4CEC9D02-3289-2BA9-1654-6D2C0A4B1AD2}"/>
                </a:ext>
              </a:extLst>
            </p:cNvPr>
            <p:cNvSpPr/>
            <p:nvPr/>
          </p:nvSpPr>
          <p:spPr>
            <a:xfrm>
              <a:off x="4193535" y="2667046"/>
              <a:ext cx="3341602" cy="332399"/>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endParaRPr>
            </a:p>
          </p:txBody>
        </p:sp>
        <p:sp>
          <p:nvSpPr>
            <p:cNvPr id="14" name="Rectangle 13">
              <a:extLst>
                <a:ext uri="{FF2B5EF4-FFF2-40B4-BE49-F238E27FC236}">
                  <a16:creationId xmlns:a16="http://schemas.microsoft.com/office/drawing/2014/main" id="{75A46078-AC26-4747-5793-8B494C62C39B}"/>
                </a:ext>
              </a:extLst>
            </p:cNvPr>
            <p:cNvSpPr/>
            <p:nvPr/>
          </p:nvSpPr>
          <p:spPr>
            <a:xfrm>
              <a:off x="4212336" y="5234470"/>
              <a:ext cx="3335699" cy="332399"/>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endParaRPr>
            </a:p>
          </p:txBody>
        </p:sp>
        <p:sp>
          <p:nvSpPr>
            <p:cNvPr id="15" name="TextBox 14">
              <a:extLst>
                <a:ext uri="{FF2B5EF4-FFF2-40B4-BE49-F238E27FC236}">
                  <a16:creationId xmlns:a16="http://schemas.microsoft.com/office/drawing/2014/main" id="{3B3922CC-FF01-8A34-AFE8-644F3AC292A3}"/>
                </a:ext>
              </a:extLst>
            </p:cNvPr>
            <p:cNvSpPr txBox="1"/>
            <p:nvPr/>
          </p:nvSpPr>
          <p:spPr>
            <a:xfrm>
              <a:off x="4197609" y="2278862"/>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Containerized Applications</a:t>
              </a:r>
            </a:p>
          </p:txBody>
        </p:sp>
        <p:sp>
          <p:nvSpPr>
            <p:cNvPr id="16" name="TextBox 15">
              <a:extLst>
                <a:ext uri="{FF2B5EF4-FFF2-40B4-BE49-F238E27FC236}">
                  <a16:creationId xmlns:a16="http://schemas.microsoft.com/office/drawing/2014/main" id="{7BA175F9-6171-F974-1D0A-9C90D8018E92}"/>
                </a:ext>
              </a:extLst>
            </p:cNvPr>
            <p:cNvSpPr txBox="1"/>
            <p:nvPr/>
          </p:nvSpPr>
          <p:spPr>
            <a:xfrm rot="16200000">
              <a:off x="6657" y="4270824"/>
              <a:ext cx="172673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Applications</a:t>
              </a:r>
            </a:p>
          </p:txBody>
        </p:sp>
        <p:sp>
          <p:nvSpPr>
            <p:cNvPr id="17" name="TextBox 16">
              <a:extLst>
                <a:ext uri="{FF2B5EF4-FFF2-40B4-BE49-F238E27FC236}">
                  <a16:creationId xmlns:a16="http://schemas.microsoft.com/office/drawing/2014/main" id="{8C2CE0A6-AFB6-BB78-11BD-F2048842D2D4}"/>
                </a:ext>
              </a:extLst>
            </p:cNvPr>
            <p:cNvSpPr txBox="1"/>
            <p:nvPr/>
          </p:nvSpPr>
          <p:spPr>
            <a:xfrm>
              <a:off x="7797901" y="2272389"/>
              <a:ext cx="3361490"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Move-to-Serverless</a:t>
              </a:r>
            </a:p>
          </p:txBody>
        </p:sp>
        <p:sp>
          <p:nvSpPr>
            <p:cNvPr id="18" name="TextBox 17">
              <a:extLst>
                <a:ext uri="{FF2B5EF4-FFF2-40B4-BE49-F238E27FC236}">
                  <a16:creationId xmlns:a16="http://schemas.microsoft.com/office/drawing/2014/main" id="{514DCBF2-B3B2-C4D3-7811-66F09F0C55B8}"/>
                </a:ext>
              </a:extLst>
            </p:cNvPr>
            <p:cNvSpPr txBox="1"/>
            <p:nvPr/>
          </p:nvSpPr>
          <p:spPr>
            <a:xfrm>
              <a:off x="7427496" y="6696395"/>
              <a:ext cx="401983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a:t>
              </a:r>
            </a:p>
          </p:txBody>
        </p:sp>
        <p:sp>
          <p:nvSpPr>
            <p:cNvPr id="19" name="Rectangle 18">
              <a:extLst>
                <a:ext uri="{FF2B5EF4-FFF2-40B4-BE49-F238E27FC236}">
                  <a16:creationId xmlns:a16="http://schemas.microsoft.com/office/drawing/2014/main" id="{70632812-C7D5-A274-1244-57D2B8C48BDC}"/>
                </a:ext>
              </a:extLst>
            </p:cNvPr>
            <p:cNvSpPr/>
            <p:nvPr/>
          </p:nvSpPr>
          <p:spPr>
            <a:xfrm>
              <a:off x="7777779" y="2228209"/>
              <a:ext cx="3361492" cy="441302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20" name="Rectangle 19">
              <a:extLst>
                <a:ext uri="{FF2B5EF4-FFF2-40B4-BE49-F238E27FC236}">
                  <a16:creationId xmlns:a16="http://schemas.microsoft.com/office/drawing/2014/main" id="{AB19418F-B15B-BE6C-0692-654612991F9E}"/>
                </a:ext>
              </a:extLst>
            </p:cNvPr>
            <p:cNvSpPr/>
            <p:nvPr/>
          </p:nvSpPr>
          <p:spPr>
            <a:xfrm>
              <a:off x="7797901" y="2662507"/>
              <a:ext cx="3343381" cy="3323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endParaRPr>
            </a:p>
          </p:txBody>
        </p:sp>
        <p:sp>
          <p:nvSpPr>
            <p:cNvPr id="22" name="Rectangle 21">
              <a:extLst>
                <a:ext uri="{FF2B5EF4-FFF2-40B4-BE49-F238E27FC236}">
                  <a16:creationId xmlns:a16="http://schemas.microsoft.com/office/drawing/2014/main" id="{5A29A776-32AF-E857-475A-835CF2553615}"/>
                </a:ext>
              </a:extLst>
            </p:cNvPr>
            <p:cNvSpPr/>
            <p:nvPr/>
          </p:nvSpPr>
          <p:spPr>
            <a:xfrm>
              <a:off x="11317694" y="2229686"/>
              <a:ext cx="2700891"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23" name="TextBox 22">
              <a:extLst>
                <a:ext uri="{FF2B5EF4-FFF2-40B4-BE49-F238E27FC236}">
                  <a16:creationId xmlns:a16="http://schemas.microsoft.com/office/drawing/2014/main" id="{66F0C224-28DF-0533-10DD-4ED9DF6C970F}"/>
                </a:ext>
              </a:extLst>
            </p:cNvPr>
            <p:cNvSpPr txBox="1"/>
            <p:nvPr/>
          </p:nvSpPr>
          <p:spPr>
            <a:xfrm>
              <a:off x="11409205" y="2280863"/>
              <a:ext cx="2517866" cy="7265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with Cloud-Native</a:t>
              </a:r>
            </a:p>
          </p:txBody>
        </p:sp>
        <p:sp>
          <p:nvSpPr>
            <p:cNvPr id="24" name="Rectangle 23">
              <a:extLst>
                <a:ext uri="{FF2B5EF4-FFF2-40B4-BE49-F238E27FC236}">
                  <a16:creationId xmlns:a16="http://schemas.microsoft.com/office/drawing/2014/main" id="{86A4E691-A94F-D494-D468-CC50F086984A}"/>
                </a:ext>
              </a:extLst>
            </p:cNvPr>
            <p:cNvSpPr/>
            <p:nvPr/>
          </p:nvSpPr>
          <p:spPr>
            <a:xfrm>
              <a:off x="11397096" y="3040797"/>
              <a:ext cx="234935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Microservices-based</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Serverless architecture</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DevOps model</a:t>
              </a:r>
            </a:p>
          </p:txBody>
        </p:sp>
        <p:sp>
          <p:nvSpPr>
            <p:cNvPr id="25" name="TextBox 24">
              <a:extLst>
                <a:ext uri="{FF2B5EF4-FFF2-40B4-BE49-F238E27FC236}">
                  <a16:creationId xmlns:a16="http://schemas.microsoft.com/office/drawing/2014/main" id="{A23211F7-9F5F-1EBD-189F-CA39B8D07286}"/>
                </a:ext>
              </a:extLst>
            </p:cNvPr>
            <p:cNvSpPr txBox="1"/>
            <p:nvPr/>
          </p:nvSpPr>
          <p:spPr>
            <a:xfrm>
              <a:off x="11849994" y="6730165"/>
              <a:ext cx="174249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New</a:t>
              </a:r>
            </a:p>
          </p:txBody>
        </p:sp>
      </p:grpSp>
      <p:pic>
        <p:nvPicPr>
          <p:cNvPr id="29" name="Picture 28" descr="Icon&#10;&#10;Description automatically generated">
            <a:extLst>
              <a:ext uri="{FF2B5EF4-FFF2-40B4-BE49-F238E27FC236}">
                <a16:creationId xmlns:a16="http://schemas.microsoft.com/office/drawing/2014/main" id="{15A0705C-01D0-E0DF-E795-15011BA70DAC}"/>
              </a:ext>
            </a:extLst>
          </p:cNvPr>
          <p:cNvPicPr>
            <a:picLocks noChangeAspect="1"/>
          </p:cNvPicPr>
          <p:nvPr/>
        </p:nvPicPr>
        <p:blipFill>
          <a:blip r:embed="rId3"/>
          <a:stretch>
            <a:fillRect/>
          </a:stretch>
        </p:blipFill>
        <p:spPr>
          <a:xfrm>
            <a:off x="1258742" y="3134746"/>
            <a:ext cx="1542251" cy="1542251"/>
          </a:xfrm>
          <a:prstGeom prst="rect">
            <a:avLst/>
          </a:prstGeom>
          <a:solidFill>
            <a:schemeClr val="accent1"/>
          </a:solidFill>
        </p:spPr>
      </p:pic>
      <p:pic>
        <p:nvPicPr>
          <p:cNvPr id="30" name="continuous graphic 8">
            <a:extLst>
              <a:ext uri="{FF2B5EF4-FFF2-40B4-BE49-F238E27FC236}">
                <a16:creationId xmlns:a16="http://schemas.microsoft.com/office/drawing/2014/main" id="{45156DFD-2971-2836-FB09-300BE8DFC89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71831" y="3563563"/>
            <a:ext cx="1499608" cy="1499608"/>
          </a:xfrm>
          <a:prstGeom prst="rect">
            <a:avLst/>
          </a:prstGeom>
        </p:spPr>
      </p:pic>
      <p:grpSp>
        <p:nvGrpSpPr>
          <p:cNvPr id="31" name="Group 30">
            <a:extLst>
              <a:ext uri="{FF2B5EF4-FFF2-40B4-BE49-F238E27FC236}">
                <a16:creationId xmlns:a16="http://schemas.microsoft.com/office/drawing/2014/main" id="{DA5ADA0B-C8B4-5C06-3006-258421AD110D}"/>
              </a:ext>
            </a:extLst>
          </p:cNvPr>
          <p:cNvGrpSpPr/>
          <p:nvPr/>
        </p:nvGrpSpPr>
        <p:grpSpPr>
          <a:xfrm>
            <a:off x="2928827" y="3161337"/>
            <a:ext cx="3703682" cy="746308"/>
            <a:chOff x="2928827" y="3161337"/>
            <a:chExt cx="3703682" cy="746308"/>
          </a:xfrm>
        </p:grpSpPr>
        <p:pic>
          <p:nvPicPr>
            <p:cNvPr id="32" name="intelligent Graphic 6">
              <a:extLst>
                <a:ext uri="{FF2B5EF4-FFF2-40B4-BE49-F238E27FC236}">
                  <a16:creationId xmlns:a16="http://schemas.microsoft.com/office/drawing/2014/main" id="{D45EB208-DA67-5F35-4D8E-6E0C1994C47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900989" y="3161337"/>
              <a:ext cx="731520" cy="731520"/>
            </a:xfrm>
            <a:prstGeom prst="rect">
              <a:avLst/>
            </a:prstGeom>
          </p:spPr>
        </p:pic>
        <p:pic>
          <p:nvPicPr>
            <p:cNvPr id="33" name="intelligent Graphic 6">
              <a:extLst>
                <a:ext uri="{FF2B5EF4-FFF2-40B4-BE49-F238E27FC236}">
                  <a16:creationId xmlns:a16="http://schemas.microsoft.com/office/drawing/2014/main" id="{2356D9BB-A0E4-10F8-0900-B9D9D0949C8D}"/>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928827" y="3176125"/>
              <a:ext cx="731520" cy="731520"/>
            </a:xfrm>
            <a:prstGeom prst="rect">
              <a:avLst/>
            </a:prstGeom>
          </p:spPr>
        </p:pic>
      </p:grpSp>
      <p:grpSp>
        <p:nvGrpSpPr>
          <p:cNvPr id="34" name="Group 33">
            <a:extLst>
              <a:ext uri="{FF2B5EF4-FFF2-40B4-BE49-F238E27FC236}">
                <a16:creationId xmlns:a16="http://schemas.microsoft.com/office/drawing/2014/main" id="{23EBC340-30C9-5370-D2C0-8C655F670200}"/>
              </a:ext>
            </a:extLst>
          </p:cNvPr>
          <p:cNvGrpSpPr/>
          <p:nvPr/>
        </p:nvGrpSpPr>
        <p:grpSpPr>
          <a:xfrm>
            <a:off x="6570682" y="3270385"/>
            <a:ext cx="2396947" cy="1860287"/>
            <a:chOff x="6570682" y="3270385"/>
            <a:chExt cx="2396947" cy="1860287"/>
          </a:xfrm>
        </p:grpSpPr>
        <p:pic>
          <p:nvPicPr>
            <p:cNvPr id="35" name="Picture 34" descr="A picture containing table&#10;&#10;Description automatically generated">
              <a:extLst>
                <a:ext uri="{FF2B5EF4-FFF2-40B4-BE49-F238E27FC236}">
                  <a16:creationId xmlns:a16="http://schemas.microsoft.com/office/drawing/2014/main" id="{B01D6F21-AA11-7376-C02D-46B935E2BB76}"/>
                </a:ext>
              </a:extLst>
            </p:cNvPr>
            <p:cNvPicPr>
              <a:picLocks noChangeAspect="1"/>
            </p:cNvPicPr>
            <p:nvPr/>
          </p:nvPicPr>
          <p:blipFill>
            <a:blip r:embed="rId8"/>
            <a:stretch>
              <a:fillRect/>
            </a:stretch>
          </p:blipFill>
          <p:spPr>
            <a:xfrm>
              <a:off x="8533039" y="4426009"/>
              <a:ext cx="434590" cy="487168"/>
            </a:xfrm>
            <a:prstGeom prst="rect">
              <a:avLst/>
            </a:prstGeom>
          </p:spPr>
        </p:pic>
        <p:pic>
          <p:nvPicPr>
            <p:cNvPr id="36" name="Picture 35" descr="Text&#10;&#10;Description automatically generated">
              <a:extLst>
                <a:ext uri="{FF2B5EF4-FFF2-40B4-BE49-F238E27FC236}">
                  <a16:creationId xmlns:a16="http://schemas.microsoft.com/office/drawing/2014/main" id="{3DC035FC-72C5-B153-47A7-B37E6D7E8BFF}"/>
                </a:ext>
              </a:extLst>
            </p:cNvPr>
            <p:cNvPicPr>
              <a:picLocks noChangeAspect="1"/>
            </p:cNvPicPr>
            <p:nvPr/>
          </p:nvPicPr>
          <p:blipFill>
            <a:blip r:embed="rId9"/>
            <a:stretch>
              <a:fillRect/>
            </a:stretch>
          </p:blipFill>
          <p:spPr>
            <a:xfrm>
              <a:off x="7728938" y="4354277"/>
              <a:ext cx="516843" cy="556600"/>
            </a:xfrm>
            <a:prstGeom prst="rect">
              <a:avLst/>
            </a:prstGeom>
          </p:spPr>
        </p:pic>
        <p:pic>
          <p:nvPicPr>
            <p:cNvPr id="37" name="Picture 36" descr="Icon&#10;&#10;Description automatically generated">
              <a:extLst>
                <a:ext uri="{FF2B5EF4-FFF2-40B4-BE49-F238E27FC236}">
                  <a16:creationId xmlns:a16="http://schemas.microsoft.com/office/drawing/2014/main" id="{607C3733-EE4C-E08A-094A-092F662E5FCD}"/>
                </a:ext>
              </a:extLst>
            </p:cNvPr>
            <p:cNvPicPr>
              <a:picLocks noChangeAspect="1"/>
            </p:cNvPicPr>
            <p:nvPr/>
          </p:nvPicPr>
          <p:blipFill>
            <a:blip r:embed="rId3"/>
            <a:stretch>
              <a:fillRect/>
            </a:stretch>
          </p:blipFill>
          <p:spPr>
            <a:xfrm>
              <a:off x="6570682" y="4165484"/>
              <a:ext cx="965188" cy="965188"/>
            </a:xfrm>
            <a:prstGeom prst="rect">
              <a:avLst/>
            </a:prstGeom>
            <a:solidFill>
              <a:schemeClr val="accent1"/>
            </a:solidFill>
          </p:spPr>
        </p:pic>
        <p:pic>
          <p:nvPicPr>
            <p:cNvPr id="38" name="Picture 37" descr="A picture containing text, clock&#10;&#10;Description automatically generated">
              <a:extLst>
                <a:ext uri="{FF2B5EF4-FFF2-40B4-BE49-F238E27FC236}">
                  <a16:creationId xmlns:a16="http://schemas.microsoft.com/office/drawing/2014/main" id="{2A954EE8-010F-37CE-3031-D30F0556AAAF}"/>
                </a:ext>
              </a:extLst>
            </p:cNvPr>
            <p:cNvPicPr>
              <a:picLocks noChangeAspect="1"/>
            </p:cNvPicPr>
            <p:nvPr/>
          </p:nvPicPr>
          <p:blipFill>
            <a:blip r:embed="rId10"/>
            <a:stretch>
              <a:fillRect/>
            </a:stretch>
          </p:blipFill>
          <p:spPr>
            <a:xfrm>
              <a:off x="7462087" y="3270385"/>
              <a:ext cx="965188" cy="965188"/>
            </a:xfrm>
            <a:prstGeom prst="rect">
              <a:avLst/>
            </a:prstGeom>
          </p:spPr>
        </p:pic>
      </p:grpSp>
      <p:grpSp>
        <p:nvGrpSpPr>
          <p:cNvPr id="39" name="Group 38">
            <a:extLst>
              <a:ext uri="{FF2B5EF4-FFF2-40B4-BE49-F238E27FC236}">
                <a16:creationId xmlns:a16="http://schemas.microsoft.com/office/drawing/2014/main" id="{3F9F8E71-1995-8AFF-973F-9FA12D182CB1}"/>
              </a:ext>
            </a:extLst>
          </p:cNvPr>
          <p:cNvGrpSpPr/>
          <p:nvPr/>
        </p:nvGrpSpPr>
        <p:grpSpPr>
          <a:xfrm>
            <a:off x="3565918" y="2346976"/>
            <a:ext cx="2716146" cy="742867"/>
            <a:chOff x="3514698" y="950748"/>
            <a:chExt cx="2716146" cy="742867"/>
          </a:xfrm>
        </p:grpSpPr>
        <p:pic>
          <p:nvPicPr>
            <p:cNvPr id="40" name="Graphic 39">
              <a:extLst>
                <a:ext uri="{FF2B5EF4-FFF2-40B4-BE49-F238E27FC236}">
                  <a16:creationId xmlns:a16="http://schemas.microsoft.com/office/drawing/2014/main" id="{432DA9F8-1C6D-8AB4-A73A-3136668FDD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94819" y="977802"/>
              <a:ext cx="365760" cy="365760"/>
            </a:xfrm>
            <a:prstGeom prst="rect">
              <a:avLst/>
            </a:prstGeom>
          </p:spPr>
        </p:pic>
        <p:pic>
          <p:nvPicPr>
            <p:cNvPr id="41" name="Graphic 40">
              <a:extLst>
                <a:ext uri="{FF2B5EF4-FFF2-40B4-BE49-F238E27FC236}">
                  <a16:creationId xmlns:a16="http://schemas.microsoft.com/office/drawing/2014/main" id="{CE898AC2-9C09-7D84-CDDF-98920CA083B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580909" y="987399"/>
              <a:ext cx="365760" cy="365760"/>
            </a:xfrm>
            <a:prstGeom prst="rect">
              <a:avLst/>
            </a:prstGeom>
          </p:spPr>
        </p:pic>
        <p:sp>
          <p:nvSpPr>
            <p:cNvPr id="42" name="Rectangle 41">
              <a:extLst>
                <a:ext uri="{FF2B5EF4-FFF2-40B4-BE49-F238E27FC236}">
                  <a16:creationId xmlns:a16="http://schemas.microsoft.com/office/drawing/2014/main" id="{D50D8DDD-D000-C12D-DEB3-1EDB9555CA92}"/>
                </a:ext>
              </a:extLst>
            </p:cNvPr>
            <p:cNvSpPr/>
            <p:nvPr/>
          </p:nvSpPr>
          <p:spPr>
            <a:xfrm>
              <a:off x="3514698" y="1322069"/>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Service Fabric</a:t>
              </a:r>
            </a:p>
          </p:txBody>
        </p:sp>
        <p:sp>
          <p:nvSpPr>
            <p:cNvPr id="43" name="Rectangle 42">
              <a:extLst>
                <a:ext uri="{FF2B5EF4-FFF2-40B4-BE49-F238E27FC236}">
                  <a16:creationId xmlns:a16="http://schemas.microsoft.com/office/drawing/2014/main" id="{AD06C2A7-D567-CD64-8E0E-E36FAC21F9C4}"/>
                </a:ext>
              </a:extLst>
            </p:cNvPr>
            <p:cNvSpPr/>
            <p:nvPr/>
          </p:nvSpPr>
          <p:spPr>
            <a:xfrm>
              <a:off x="4296159" y="1355061"/>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Container Instances</a:t>
              </a:r>
            </a:p>
          </p:txBody>
        </p:sp>
        <p:pic>
          <p:nvPicPr>
            <p:cNvPr id="44" name="Graphic 43">
              <a:extLst>
                <a:ext uri="{FF2B5EF4-FFF2-40B4-BE49-F238E27FC236}">
                  <a16:creationId xmlns:a16="http://schemas.microsoft.com/office/drawing/2014/main" id="{8A47304B-9288-3305-3170-982274F4C9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808964" y="950748"/>
              <a:ext cx="365760" cy="365760"/>
            </a:xfrm>
            <a:prstGeom prst="rect">
              <a:avLst/>
            </a:prstGeom>
          </p:spPr>
        </p:pic>
        <p:sp>
          <p:nvSpPr>
            <p:cNvPr id="45" name="Rectangle 44">
              <a:extLst>
                <a:ext uri="{FF2B5EF4-FFF2-40B4-BE49-F238E27FC236}">
                  <a16:creationId xmlns:a16="http://schemas.microsoft.com/office/drawing/2014/main" id="{0CC1A155-8C25-BF25-6D81-EB6024F76C4E}"/>
                </a:ext>
              </a:extLst>
            </p:cNvPr>
            <p:cNvSpPr/>
            <p:nvPr/>
          </p:nvSpPr>
          <p:spPr>
            <a:xfrm>
              <a:off x="5077540" y="1322245"/>
              <a:ext cx="1153304"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Instances</a:t>
              </a:r>
            </a:p>
          </p:txBody>
        </p:sp>
      </p:grpSp>
      <p:pic>
        <p:nvPicPr>
          <p:cNvPr id="46" name="Graphic 45">
            <a:extLst>
              <a:ext uri="{FF2B5EF4-FFF2-40B4-BE49-F238E27FC236}">
                <a16:creationId xmlns:a16="http://schemas.microsoft.com/office/drawing/2014/main" id="{6999C281-C022-B5B3-3133-A53A9990696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903200" y="2219453"/>
            <a:ext cx="365760" cy="365760"/>
          </a:xfrm>
          <a:prstGeom prst="rect">
            <a:avLst/>
          </a:prstGeom>
        </p:spPr>
      </p:pic>
      <p:sp>
        <p:nvSpPr>
          <p:cNvPr id="47" name="Rectangle 46">
            <a:extLst>
              <a:ext uri="{FF2B5EF4-FFF2-40B4-BE49-F238E27FC236}">
                <a16:creationId xmlns:a16="http://schemas.microsoft.com/office/drawing/2014/main" id="{A57561D0-7B23-6436-B8E8-60AF8B3ED3DB}"/>
              </a:ext>
            </a:extLst>
          </p:cNvPr>
          <p:cNvSpPr/>
          <p:nvPr/>
        </p:nvSpPr>
        <p:spPr>
          <a:xfrm>
            <a:off x="1825025" y="2641877"/>
            <a:ext cx="460831"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a:t>
            </a:r>
          </a:p>
        </p:txBody>
      </p:sp>
      <p:grpSp>
        <p:nvGrpSpPr>
          <p:cNvPr id="48" name="Group 47">
            <a:extLst>
              <a:ext uri="{FF2B5EF4-FFF2-40B4-BE49-F238E27FC236}">
                <a16:creationId xmlns:a16="http://schemas.microsoft.com/office/drawing/2014/main" id="{1EBF3659-1699-A92B-EF98-59C7A0091DDD}"/>
              </a:ext>
            </a:extLst>
          </p:cNvPr>
          <p:cNvGrpSpPr/>
          <p:nvPr/>
        </p:nvGrpSpPr>
        <p:grpSpPr>
          <a:xfrm>
            <a:off x="6730214" y="2358877"/>
            <a:ext cx="2200603" cy="732813"/>
            <a:chOff x="6654429" y="2582088"/>
            <a:chExt cx="2200603" cy="732813"/>
          </a:xfrm>
        </p:grpSpPr>
        <p:pic>
          <p:nvPicPr>
            <p:cNvPr id="49" name="Graphic 48">
              <a:extLst>
                <a:ext uri="{FF2B5EF4-FFF2-40B4-BE49-F238E27FC236}">
                  <a16:creationId xmlns:a16="http://schemas.microsoft.com/office/drawing/2014/main" id="{026ED8D0-956B-9A94-09C0-10930088C98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19349" y="2640217"/>
              <a:ext cx="365760" cy="365760"/>
            </a:xfrm>
            <a:prstGeom prst="rect">
              <a:avLst/>
            </a:prstGeom>
          </p:spPr>
        </p:pic>
        <p:grpSp>
          <p:nvGrpSpPr>
            <p:cNvPr id="50" name="Group 49">
              <a:extLst>
                <a:ext uri="{FF2B5EF4-FFF2-40B4-BE49-F238E27FC236}">
                  <a16:creationId xmlns:a16="http://schemas.microsoft.com/office/drawing/2014/main" id="{0260D0AB-78F0-6F7B-384D-32F23DADBCF7}"/>
                </a:ext>
              </a:extLst>
            </p:cNvPr>
            <p:cNvGrpSpPr/>
            <p:nvPr/>
          </p:nvGrpSpPr>
          <p:grpSpPr>
            <a:xfrm>
              <a:off x="6654429" y="2621508"/>
              <a:ext cx="790508" cy="672777"/>
              <a:chOff x="6654429" y="2621508"/>
              <a:chExt cx="790508" cy="672777"/>
            </a:xfrm>
          </p:grpSpPr>
          <p:pic>
            <p:nvPicPr>
              <p:cNvPr id="55" name="Graphic 54">
                <a:extLst>
                  <a:ext uri="{FF2B5EF4-FFF2-40B4-BE49-F238E27FC236}">
                    <a16:creationId xmlns:a16="http://schemas.microsoft.com/office/drawing/2014/main" id="{B5ED501F-E3D1-FFF4-0A6D-CC214BA6220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25263" y="2621508"/>
                <a:ext cx="365760" cy="365760"/>
              </a:xfrm>
              <a:prstGeom prst="rect">
                <a:avLst/>
              </a:prstGeom>
            </p:spPr>
          </p:pic>
          <p:sp>
            <p:nvSpPr>
              <p:cNvPr id="56" name="Rectangle 55">
                <a:extLst>
                  <a:ext uri="{FF2B5EF4-FFF2-40B4-BE49-F238E27FC236}">
                    <a16:creationId xmlns:a16="http://schemas.microsoft.com/office/drawing/2014/main" id="{76764D14-BA8D-02A4-C70D-001A175E446B}"/>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sp>
          <p:nvSpPr>
            <p:cNvPr id="51" name="Rectangle 50">
              <a:extLst>
                <a:ext uri="{FF2B5EF4-FFF2-40B4-BE49-F238E27FC236}">
                  <a16:creationId xmlns:a16="http://schemas.microsoft.com/office/drawing/2014/main" id="{DBD88827-2A2A-20E7-2F8E-AFB8162903DE}"/>
                </a:ext>
              </a:extLst>
            </p:cNvPr>
            <p:cNvSpPr/>
            <p:nvPr/>
          </p:nvSpPr>
          <p:spPr>
            <a:xfrm>
              <a:off x="8064524" y="2976347"/>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App Services</a:t>
              </a:r>
            </a:p>
          </p:txBody>
        </p:sp>
        <p:grpSp>
          <p:nvGrpSpPr>
            <p:cNvPr id="52" name="Group 51">
              <a:extLst>
                <a:ext uri="{FF2B5EF4-FFF2-40B4-BE49-F238E27FC236}">
                  <a16:creationId xmlns:a16="http://schemas.microsoft.com/office/drawing/2014/main" id="{56A1E37D-8037-ECE5-9EEA-6BF97A90A4CD}"/>
                </a:ext>
              </a:extLst>
            </p:cNvPr>
            <p:cNvGrpSpPr/>
            <p:nvPr/>
          </p:nvGrpSpPr>
          <p:grpSpPr>
            <a:xfrm>
              <a:off x="7362672" y="2582088"/>
              <a:ext cx="790508" cy="642886"/>
              <a:chOff x="7263727" y="2636251"/>
              <a:chExt cx="790508" cy="642886"/>
            </a:xfrm>
          </p:grpSpPr>
          <p:pic>
            <p:nvPicPr>
              <p:cNvPr id="53" name="Graphic 52">
                <a:extLst>
                  <a:ext uri="{FF2B5EF4-FFF2-40B4-BE49-F238E27FC236}">
                    <a16:creationId xmlns:a16="http://schemas.microsoft.com/office/drawing/2014/main" id="{BA448736-0591-9952-178D-3B5A6A11F2DD}"/>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50329" y="2636251"/>
                <a:ext cx="365760" cy="365760"/>
              </a:xfrm>
              <a:prstGeom prst="rect">
                <a:avLst/>
              </a:prstGeom>
            </p:spPr>
          </p:pic>
          <p:sp>
            <p:nvSpPr>
              <p:cNvPr id="54" name="Rectangle 53">
                <a:extLst>
                  <a:ext uri="{FF2B5EF4-FFF2-40B4-BE49-F238E27FC236}">
                    <a16:creationId xmlns:a16="http://schemas.microsoft.com/office/drawing/2014/main" id="{7A310FAC-7ACD-322E-A5C1-32F11380EC24}"/>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grpSp>
        <p:nvGrpSpPr>
          <p:cNvPr id="57" name="Group 56">
            <a:extLst>
              <a:ext uri="{FF2B5EF4-FFF2-40B4-BE49-F238E27FC236}">
                <a16:creationId xmlns:a16="http://schemas.microsoft.com/office/drawing/2014/main" id="{E0259A60-8AE4-956A-39DA-4E26A82F51D6}"/>
              </a:ext>
            </a:extLst>
          </p:cNvPr>
          <p:cNvGrpSpPr/>
          <p:nvPr/>
        </p:nvGrpSpPr>
        <p:grpSpPr>
          <a:xfrm>
            <a:off x="9649380" y="4456390"/>
            <a:ext cx="790508" cy="642886"/>
            <a:chOff x="7263727" y="2636251"/>
            <a:chExt cx="790508" cy="642886"/>
          </a:xfrm>
        </p:grpSpPr>
        <p:pic>
          <p:nvPicPr>
            <p:cNvPr id="58" name="Graphic 57">
              <a:extLst>
                <a:ext uri="{FF2B5EF4-FFF2-40B4-BE49-F238E27FC236}">
                  <a16:creationId xmlns:a16="http://schemas.microsoft.com/office/drawing/2014/main" id="{AF8A3D5B-6F26-CD8E-53EB-8576ECB115E4}"/>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7450329" y="2636251"/>
              <a:ext cx="365760" cy="365760"/>
            </a:xfrm>
            <a:prstGeom prst="rect">
              <a:avLst/>
            </a:prstGeom>
          </p:spPr>
        </p:pic>
        <p:sp>
          <p:nvSpPr>
            <p:cNvPr id="59" name="Rectangle 58">
              <a:extLst>
                <a:ext uri="{FF2B5EF4-FFF2-40B4-BE49-F238E27FC236}">
                  <a16:creationId xmlns:a16="http://schemas.microsoft.com/office/drawing/2014/main" id="{CE1C2DDD-BD11-C50E-A110-2F982D0127D1}"/>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nvGrpSpPr>
          <p:cNvPr id="60" name="Group 59">
            <a:extLst>
              <a:ext uri="{FF2B5EF4-FFF2-40B4-BE49-F238E27FC236}">
                <a16:creationId xmlns:a16="http://schemas.microsoft.com/office/drawing/2014/main" id="{770CF987-A1E1-2B8A-71F6-B69724F9C4E4}"/>
              </a:ext>
            </a:extLst>
          </p:cNvPr>
          <p:cNvGrpSpPr/>
          <p:nvPr/>
        </p:nvGrpSpPr>
        <p:grpSpPr>
          <a:xfrm>
            <a:off x="9334130" y="3436446"/>
            <a:ext cx="790508" cy="672777"/>
            <a:chOff x="6654429" y="2621508"/>
            <a:chExt cx="790508" cy="672777"/>
          </a:xfrm>
        </p:grpSpPr>
        <p:pic>
          <p:nvPicPr>
            <p:cNvPr id="61" name="Graphic 60">
              <a:extLst>
                <a:ext uri="{FF2B5EF4-FFF2-40B4-BE49-F238E27FC236}">
                  <a16:creationId xmlns:a16="http://schemas.microsoft.com/office/drawing/2014/main" id="{A68EE77E-8FB0-7C8B-B0C7-D2CEA6BD6C5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25263" y="2621508"/>
              <a:ext cx="365760" cy="365760"/>
            </a:xfrm>
            <a:prstGeom prst="rect">
              <a:avLst/>
            </a:prstGeom>
          </p:spPr>
        </p:pic>
        <p:sp>
          <p:nvSpPr>
            <p:cNvPr id="62" name="Rectangle 61">
              <a:extLst>
                <a:ext uri="{FF2B5EF4-FFF2-40B4-BE49-F238E27FC236}">
                  <a16:creationId xmlns:a16="http://schemas.microsoft.com/office/drawing/2014/main" id="{8AD2377A-192E-D10E-2305-70DD89ABDB02}"/>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pic>
        <p:nvPicPr>
          <p:cNvPr id="63" name="Graphic 62">
            <a:extLst>
              <a:ext uri="{FF2B5EF4-FFF2-40B4-BE49-F238E27FC236}">
                <a16:creationId xmlns:a16="http://schemas.microsoft.com/office/drawing/2014/main" id="{3AF62E25-C6B8-E1B9-6B7D-BC13F36FEB8B}"/>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172625" y="3404909"/>
            <a:ext cx="365760" cy="365760"/>
          </a:xfrm>
          <a:prstGeom prst="rect">
            <a:avLst/>
          </a:prstGeom>
        </p:spPr>
      </p:pic>
      <p:sp>
        <p:nvSpPr>
          <p:cNvPr id="64" name="Rectangle 63">
            <a:extLst>
              <a:ext uri="{FF2B5EF4-FFF2-40B4-BE49-F238E27FC236}">
                <a16:creationId xmlns:a16="http://schemas.microsoft.com/office/drawing/2014/main" id="{F4B76901-6B71-86B8-F341-B61689001ED3}"/>
              </a:ext>
            </a:extLst>
          </p:cNvPr>
          <p:cNvSpPr/>
          <p:nvPr/>
        </p:nvSpPr>
        <p:spPr>
          <a:xfrm>
            <a:off x="9967195" y="3748541"/>
            <a:ext cx="790508" cy="4616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Storage Account</a:t>
            </a:r>
          </a:p>
        </p:txBody>
      </p:sp>
      <p:grpSp>
        <p:nvGrpSpPr>
          <p:cNvPr id="65" name="Group 64">
            <a:extLst>
              <a:ext uri="{FF2B5EF4-FFF2-40B4-BE49-F238E27FC236}">
                <a16:creationId xmlns:a16="http://schemas.microsoft.com/office/drawing/2014/main" id="{8DA7FB57-C10B-76EE-35B7-EB5C3C7F358C}"/>
              </a:ext>
            </a:extLst>
          </p:cNvPr>
          <p:cNvGrpSpPr/>
          <p:nvPr/>
        </p:nvGrpSpPr>
        <p:grpSpPr>
          <a:xfrm>
            <a:off x="10637352" y="3453735"/>
            <a:ext cx="954292" cy="652999"/>
            <a:chOff x="3798812" y="4777418"/>
            <a:chExt cx="954292" cy="652999"/>
          </a:xfrm>
        </p:grpSpPr>
        <p:pic>
          <p:nvPicPr>
            <p:cNvPr id="66" name="Graphic 65">
              <a:extLst>
                <a:ext uri="{FF2B5EF4-FFF2-40B4-BE49-F238E27FC236}">
                  <a16:creationId xmlns:a16="http://schemas.microsoft.com/office/drawing/2014/main" id="{0BD8E13A-B9DD-E10B-AF0D-A9C2CDC75FA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62807" y="4777418"/>
              <a:ext cx="365760" cy="365760"/>
            </a:xfrm>
            <a:prstGeom prst="rect">
              <a:avLst/>
            </a:prstGeom>
          </p:spPr>
        </p:pic>
        <p:sp>
          <p:nvSpPr>
            <p:cNvPr id="67" name="Rectangle 66">
              <a:extLst>
                <a:ext uri="{FF2B5EF4-FFF2-40B4-BE49-F238E27FC236}">
                  <a16:creationId xmlns:a16="http://schemas.microsoft.com/office/drawing/2014/main" id="{3600E6D1-2EF5-48F2-CCCE-FF4E3D3414DD}"/>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p>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Cosmos DB</a:t>
              </a:r>
            </a:p>
          </p:txBody>
        </p:sp>
      </p:grpSp>
      <p:pic>
        <p:nvPicPr>
          <p:cNvPr id="68" name="Graphic 67">
            <a:extLst>
              <a:ext uri="{FF2B5EF4-FFF2-40B4-BE49-F238E27FC236}">
                <a16:creationId xmlns:a16="http://schemas.microsoft.com/office/drawing/2014/main" id="{CC469B34-0E1E-9878-E470-AF93497157C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8239" y="4381730"/>
            <a:ext cx="365760" cy="365760"/>
          </a:xfrm>
          <a:prstGeom prst="rect">
            <a:avLst/>
          </a:prstGeom>
        </p:spPr>
      </p:pic>
      <p:sp>
        <p:nvSpPr>
          <p:cNvPr id="69" name="Rectangle 68">
            <a:extLst>
              <a:ext uri="{FF2B5EF4-FFF2-40B4-BE49-F238E27FC236}">
                <a16:creationId xmlns:a16="http://schemas.microsoft.com/office/drawing/2014/main" id="{8C7B1B25-8147-1917-CDB7-388755903D5A}"/>
              </a:ext>
            </a:extLst>
          </p:cNvPr>
          <p:cNvSpPr/>
          <p:nvPr/>
        </p:nvSpPr>
        <p:spPr>
          <a:xfrm>
            <a:off x="10435383" y="4787644"/>
            <a:ext cx="107222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pic>
        <p:nvPicPr>
          <p:cNvPr id="21" name="Picture 20" descr="Logo&#10;&#10;Description automatically generated">
            <a:extLst>
              <a:ext uri="{FF2B5EF4-FFF2-40B4-BE49-F238E27FC236}">
                <a16:creationId xmlns:a16="http://schemas.microsoft.com/office/drawing/2014/main" id="{C135E740-D9BC-281A-7969-D6D24181B0F9}"/>
              </a:ext>
            </a:extLst>
          </p:cNvPr>
          <p:cNvPicPr>
            <a:picLocks noChangeAspect="1"/>
          </p:cNvPicPr>
          <p:nvPr/>
        </p:nvPicPr>
        <p:blipFill rotWithShape="1">
          <a:blip r:embed="rId29"/>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2220812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4ABA-4029-1960-3B57-7BE43061A413}"/>
              </a:ext>
            </a:extLst>
          </p:cNvPr>
          <p:cNvSpPr>
            <a:spLocks noGrp="1"/>
          </p:cNvSpPr>
          <p:nvPr>
            <p:ph type="ctrTitle"/>
          </p:nvPr>
        </p:nvSpPr>
        <p:spPr/>
        <p:txBody>
          <a:bodyPr/>
          <a:lstStyle/>
          <a:p>
            <a:r>
              <a:rPr lang="en-US" dirty="0"/>
              <a:t>What the hack environment setup</a:t>
            </a:r>
          </a:p>
        </p:txBody>
      </p:sp>
    </p:spTree>
    <p:extLst>
      <p:ext uri="{BB962C8B-B14F-4D97-AF65-F5344CB8AC3E}">
        <p14:creationId xmlns:p14="http://schemas.microsoft.com/office/powerpoint/2010/main" val="3727166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a:xfrm>
            <a:off x="838200" y="365126"/>
            <a:ext cx="10515600" cy="542925"/>
          </a:xfrm>
        </p:spPr>
        <p:txBody>
          <a:bodyPr vert="horz" lIns="91440" tIns="45720" rIns="91440" bIns="45720" rtlCol="0" anchor="b">
            <a:normAutofit/>
          </a:bodyPr>
          <a:lstStyle/>
          <a:p>
            <a:r>
              <a:rPr lang="en-US" sz="2800" b="0" dirty="0">
                <a:solidFill>
                  <a:schemeClr val="tx1"/>
                </a:solidFill>
                <a:latin typeface="Calibri"/>
                <a:ea typeface="+mj-ea"/>
                <a:cs typeface="Calibri"/>
              </a:rPr>
              <a:t>Workshop Environment for Monolith VM</a:t>
            </a:r>
          </a:p>
        </p:txBody>
      </p:sp>
      <p:pic>
        <p:nvPicPr>
          <p:cNvPr id="3" name="Picture 2">
            <a:extLst>
              <a:ext uri="{FF2B5EF4-FFF2-40B4-BE49-F238E27FC236}">
                <a16:creationId xmlns:a16="http://schemas.microsoft.com/office/drawing/2014/main" id="{A06ACE2C-8F64-5D4B-8194-4C7300E9448C}"/>
              </a:ext>
            </a:extLst>
          </p:cNvPr>
          <p:cNvPicPr>
            <a:picLocks noChangeAspect="1"/>
          </p:cNvPicPr>
          <p:nvPr/>
        </p:nvPicPr>
        <p:blipFill>
          <a:blip r:embed="rId3"/>
          <a:stretch>
            <a:fillRect/>
          </a:stretch>
        </p:blipFill>
        <p:spPr>
          <a:xfrm>
            <a:off x="2104732" y="908051"/>
            <a:ext cx="7982536" cy="5257869"/>
          </a:xfrm>
          <a:prstGeom prst="rect">
            <a:avLst/>
          </a:prstGeom>
        </p:spPr>
      </p:pic>
      <p:pic>
        <p:nvPicPr>
          <p:cNvPr id="5" name="Picture 4">
            <a:extLst>
              <a:ext uri="{FF2B5EF4-FFF2-40B4-BE49-F238E27FC236}">
                <a16:creationId xmlns:a16="http://schemas.microsoft.com/office/drawing/2014/main" id="{C89B016A-A0F9-C948-88EB-10D65A6534D1}"/>
              </a:ext>
            </a:extLst>
          </p:cNvPr>
          <p:cNvPicPr>
            <a:picLocks noChangeAspect="1"/>
          </p:cNvPicPr>
          <p:nvPr/>
        </p:nvPicPr>
        <p:blipFill>
          <a:blip r:embed="rId4"/>
          <a:stretch>
            <a:fillRect/>
          </a:stretch>
        </p:blipFill>
        <p:spPr>
          <a:xfrm>
            <a:off x="2611455" y="1690688"/>
            <a:ext cx="1028700" cy="1320800"/>
          </a:xfrm>
          <a:prstGeom prst="rect">
            <a:avLst/>
          </a:prstGeom>
        </p:spPr>
      </p:pic>
      <p:pic>
        <p:nvPicPr>
          <p:cNvPr id="6" name="Picture 5">
            <a:extLst>
              <a:ext uri="{FF2B5EF4-FFF2-40B4-BE49-F238E27FC236}">
                <a16:creationId xmlns:a16="http://schemas.microsoft.com/office/drawing/2014/main" id="{F73D16C9-7E33-B246-BC1F-AB9D3DBAA5B8}"/>
              </a:ext>
            </a:extLst>
          </p:cNvPr>
          <p:cNvPicPr>
            <a:picLocks noChangeAspect="1"/>
          </p:cNvPicPr>
          <p:nvPr/>
        </p:nvPicPr>
        <p:blipFill>
          <a:blip r:embed="rId5"/>
          <a:stretch>
            <a:fillRect/>
          </a:stretch>
        </p:blipFill>
        <p:spPr>
          <a:xfrm>
            <a:off x="3048435" y="2399952"/>
            <a:ext cx="469900" cy="279400"/>
          </a:xfrm>
          <a:prstGeom prst="rect">
            <a:avLst/>
          </a:prstGeom>
        </p:spPr>
      </p:pic>
      <p:pic>
        <p:nvPicPr>
          <p:cNvPr id="8" name="Picture 6" descr="Logo&#10;&#10;Description automatically generated">
            <a:extLst>
              <a:ext uri="{FF2B5EF4-FFF2-40B4-BE49-F238E27FC236}">
                <a16:creationId xmlns:a16="http://schemas.microsoft.com/office/drawing/2014/main" id="{EC7B6EF2-9516-4697-650F-BB16BEED8E7E}"/>
              </a:ext>
            </a:extLst>
          </p:cNvPr>
          <p:cNvPicPr>
            <a:picLocks noChangeAspect="1"/>
          </p:cNvPicPr>
          <p:nvPr/>
        </p:nvPicPr>
        <p:blipFill>
          <a:blip r:embed="rId6"/>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2597440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3E10B-612A-5B45-95F7-2A25DF512A63}"/>
              </a:ext>
            </a:extLst>
          </p:cNvPr>
          <p:cNvSpPr>
            <a:spLocks noGrp="1"/>
          </p:cNvSpPr>
          <p:nvPr>
            <p:ph type="title"/>
          </p:nvPr>
        </p:nvSpPr>
        <p:spPr>
          <a:xfrm>
            <a:off x="838200" y="365126"/>
            <a:ext cx="10515600" cy="592306"/>
          </a:xfrm>
        </p:spPr>
        <p:txBody>
          <a:bodyPr vert="horz" lIns="91440" tIns="45720" rIns="91440" bIns="45720" rtlCol="0" anchor="b">
            <a:normAutofit/>
          </a:bodyPr>
          <a:lstStyle/>
          <a:p>
            <a:r>
              <a:rPr lang="en-US" sz="2800" b="0" dirty="0">
                <a:solidFill>
                  <a:schemeClr val="tx1"/>
                </a:solidFill>
                <a:latin typeface="Calibri"/>
                <a:ea typeface="+mj-ea"/>
                <a:cs typeface="Calibri"/>
              </a:rPr>
              <a:t>Workshop Environment for AKS</a:t>
            </a:r>
          </a:p>
        </p:txBody>
      </p:sp>
      <p:pic>
        <p:nvPicPr>
          <p:cNvPr id="4" name="Picture 3">
            <a:extLst>
              <a:ext uri="{FF2B5EF4-FFF2-40B4-BE49-F238E27FC236}">
                <a16:creationId xmlns:a16="http://schemas.microsoft.com/office/drawing/2014/main" id="{806266CF-C78D-4447-8872-C128C1419D67}"/>
              </a:ext>
            </a:extLst>
          </p:cNvPr>
          <p:cNvPicPr>
            <a:picLocks noChangeAspect="1"/>
          </p:cNvPicPr>
          <p:nvPr/>
        </p:nvPicPr>
        <p:blipFill>
          <a:blip r:embed="rId3"/>
          <a:stretch>
            <a:fillRect/>
          </a:stretch>
        </p:blipFill>
        <p:spPr>
          <a:xfrm>
            <a:off x="1803748" y="847309"/>
            <a:ext cx="9186797" cy="5163382"/>
          </a:xfrm>
          <a:prstGeom prst="rect">
            <a:avLst/>
          </a:prstGeom>
        </p:spPr>
      </p:pic>
      <p:pic>
        <p:nvPicPr>
          <p:cNvPr id="5" name="Picture 6" descr="Logo&#10;&#10;Description automatically generated">
            <a:extLst>
              <a:ext uri="{FF2B5EF4-FFF2-40B4-BE49-F238E27FC236}">
                <a16:creationId xmlns:a16="http://schemas.microsoft.com/office/drawing/2014/main" id="{C03AB0F9-6FC8-4979-D733-5F2E8EEEA022}"/>
              </a:ext>
            </a:extLst>
          </p:cNvPr>
          <p:cNvPicPr>
            <a:picLocks noChangeAspect="1"/>
          </p:cNvPicPr>
          <p:nvPr/>
        </p:nvPicPr>
        <p:blipFill>
          <a:blip r:embed="rId4"/>
          <a:stretch>
            <a:fillRect/>
          </a:stretch>
        </p:blipFill>
        <p:spPr>
          <a:xfrm>
            <a:off x="9068585" y="6259001"/>
            <a:ext cx="1690542" cy="569542"/>
          </a:xfrm>
          <a:prstGeom prst="rect">
            <a:avLst/>
          </a:prstGeom>
        </p:spPr>
      </p:pic>
    </p:spTree>
    <p:extLst>
      <p:ext uri="{BB962C8B-B14F-4D97-AF65-F5344CB8AC3E}">
        <p14:creationId xmlns:p14="http://schemas.microsoft.com/office/powerpoint/2010/main" val="426735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Zero</a:t>
            </a:r>
            <a:br>
              <a:rPr lang="en-US" dirty="0"/>
            </a:br>
            <a:r>
              <a:rPr lang="en-US" sz="3200" b="1" dirty="0">
                <a:solidFill>
                  <a:srgbClr val="7030A0"/>
                </a:solidFill>
                <a:latin typeface="Segoe UI" panose="020B0502040204020203" pitchFamily="34" charset="0"/>
                <a:cs typeface="Segoe UI" panose="020B0502040204020203" pitchFamily="34" charset="0"/>
              </a:rPr>
              <a:t>Get your machines ready!</a:t>
            </a:r>
          </a:p>
        </p:txBody>
      </p:sp>
      <p:sp>
        <p:nvSpPr>
          <p:cNvPr id="2" name="Text Placeholder 1"/>
          <p:cNvSpPr>
            <a:spLocks noGrp="1"/>
          </p:cNvSpPr>
          <p:nvPr>
            <p:ph type="body" sz="quarter" idx="10"/>
          </p:nvPr>
        </p:nvSpPr>
        <p:spPr>
          <a:xfrm>
            <a:off x="271558" y="2189047"/>
            <a:ext cx="11653523" cy="4159280"/>
          </a:xfrm>
        </p:spPr>
        <p:txBody>
          <a:bodyPr>
            <a:normAutofit/>
          </a:bodyPr>
          <a:lstStyle/>
          <a:p>
            <a:pPr indent="548640" algn="l">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Sign up for Azure </a:t>
            </a:r>
            <a:r>
              <a:rPr lang="en-US" sz="3200" b="0" i="0" u="none" strike="noStrike" dirty="0">
                <a:solidFill>
                  <a:srgbClr val="24292F"/>
                </a:solidFill>
                <a:effectLst/>
                <a:latin typeface="Segoe UI" panose="020B0502040204020203" pitchFamily="34" charset="0"/>
                <a:cs typeface="Segoe UI" panose="020B0502040204020203" pitchFamily="34" charset="0"/>
                <a:hlinkClick r:id="rId3"/>
              </a:rPr>
              <a:t>Free Trial Account</a:t>
            </a:r>
            <a:endParaRPr lang="en-US" sz="3200" u="none" strike="noStrike" dirty="0">
              <a:solidFill>
                <a:srgbClr val="24292F"/>
              </a:solidFill>
              <a:latin typeface="Segoe UI" panose="020B0502040204020203" pitchFamily="34" charset="0"/>
              <a:cs typeface="Segoe UI" panose="020B0502040204020203" pitchFamily="34" charset="0"/>
            </a:endParaRPr>
          </a:p>
          <a:p>
            <a:pPr indent="548640" algn="l">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Sign-up for free of </a:t>
            </a:r>
            <a:r>
              <a:rPr lang="en-US" sz="3200" b="0" i="0" dirty="0">
                <a:solidFill>
                  <a:srgbClr val="24292F"/>
                </a:solidFill>
                <a:effectLst/>
                <a:latin typeface="Segoe UI" panose="020B0502040204020203" pitchFamily="34" charset="0"/>
                <a:cs typeface="Segoe UI" panose="020B0502040204020203" pitchFamily="34" charset="0"/>
                <a:hlinkClick r:id="rId4"/>
              </a:rPr>
              <a:t>Azure Native Dynatrace </a:t>
            </a:r>
            <a:r>
              <a:rPr lang="en-US" sz="3200" dirty="0">
                <a:solidFill>
                  <a:srgbClr val="24292F"/>
                </a:solidFill>
                <a:latin typeface="Segoe UI" panose="020B0502040204020203" pitchFamily="34" charset="0"/>
                <a:cs typeface="Segoe UI" panose="020B0502040204020203" pitchFamily="34" charset="0"/>
                <a:hlinkClick r:id="rId4"/>
              </a:rPr>
              <a:t>Service via Marketplace</a:t>
            </a:r>
            <a:r>
              <a:rPr lang="en-US" sz="3200" dirty="0">
                <a:solidFill>
                  <a:srgbClr val="24292F"/>
                </a:solidFill>
                <a:latin typeface="Segoe UI" panose="020B0502040204020203" pitchFamily="34" charset="0"/>
                <a:cs typeface="Segoe UI" panose="020B0502040204020203" pitchFamily="34" charset="0"/>
              </a:rPr>
              <a:t> </a:t>
            </a:r>
            <a:r>
              <a:rPr lang="en-US" sz="3200" b="0" i="0" u="none" strike="noStrike" dirty="0">
                <a:solidFill>
                  <a:srgbClr val="24292F"/>
                </a:solidFill>
                <a:effectLst/>
                <a:latin typeface="Segoe UI" panose="020B0502040204020203" pitchFamily="34" charset="0"/>
                <a:cs typeface="Segoe UI" panose="020B0502040204020203" pitchFamily="34" charset="0"/>
              </a:rPr>
              <a:t> </a:t>
            </a:r>
          </a:p>
          <a:p>
            <a:pPr indent="548640" algn="l">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If not using Azure Cloud, please </a:t>
            </a:r>
            <a:endParaRPr lang="en-US" sz="3200" b="0" i="0" u="none" strike="noStrike" dirty="0">
              <a:solidFill>
                <a:srgbClr val="24292F"/>
              </a:solidFill>
              <a:effectLst/>
              <a:latin typeface="Segoe UI" panose="020B0502040204020203" pitchFamily="34" charset="0"/>
              <a:cs typeface="Segoe UI" panose="020B0502040204020203" pitchFamily="34" charset="0"/>
            </a:endParaRPr>
          </a:p>
          <a:p>
            <a:pPr lvl="1" indent="548640">
              <a:buFont typeface="Wingdings" panose="05000000000000000000" pitchFamily="2" charset="2"/>
              <a:buChar char="ü"/>
            </a:pPr>
            <a:r>
              <a:rPr lang="en-US" sz="2800" dirty="0">
                <a:latin typeface="Segoe UI" panose="020B0502040204020203" pitchFamily="34" charset="0"/>
                <a:cs typeface="Segoe UI" panose="020B0502040204020203" pitchFamily="34" charset="0"/>
                <a:hlinkClick r:id="rId5"/>
              </a:rPr>
              <a:t>Install the Azure CLI</a:t>
            </a:r>
            <a:r>
              <a:rPr lang="en-US" sz="2800" dirty="0">
                <a:latin typeface="Segoe UI" panose="020B0502040204020203" pitchFamily="34" charset="0"/>
                <a:cs typeface="Segoe UI" panose="020B0502040204020203" pitchFamily="34" charset="0"/>
              </a:rPr>
              <a:t> (in WSL if on Windows!) </a:t>
            </a:r>
            <a:r>
              <a:rPr lang="en-US" sz="2800" b="0" i="0" dirty="0">
                <a:solidFill>
                  <a:srgbClr val="24292F"/>
                </a:solidFill>
                <a:effectLst/>
                <a:latin typeface="Segoe UI" panose="020B0502040204020203" pitchFamily="34" charset="0"/>
                <a:cs typeface="Segoe UI" panose="020B0502040204020203" pitchFamily="34" charset="0"/>
              </a:rPr>
              <a:t> </a:t>
            </a: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863935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427762" y="2295549"/>
            <a:ext cx="10406958" cy="1354217"/>
          </a:xfrm>
        </p:spPr>
        <p:txBody>
          <a:bodyPr/>
          <a:lstStyle/>
          <a:p>
            <a:r>
              <a:rPr lang="en-US" sz="4400" dirty="0">
                <a:ln w="3175">
                  <a:noFill/>
                </a:ln>
                <a:solidFill>
                  <a:schemeClr val="bg1"/>
                </a:solidFill>
                <a:latin typeface="Segoe UI Light" panose="020B0502040204020203" pitchFamily="34" charset="0"/>
                <a:ea typeface="+mn-ea"/>
                <a:cs typeface="Segoe UI Light" panose="020B0502040204020203" pitchFamily="34" charset="0"/>
              </a:rPr>
              <a:t>Challenge 1 - Dynatrace Observability on Azure VM</a:t>
            </a:r>
            <a:endParaRPr lang="en-US" sz="40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009103" y="-314978"/>
            <a:ext cx="4173794" cy="1964246"/>
          </a:xfrm>
          <a:prstGeom prst="rect">
            <a:avLst/>
          </a:prstGeom>
        </p:spPr>
      </p:pic>
    </p:spTree>
    <p:extLst>
      <p:ext uri="{BB962C8B-B14F-4D97-AF65-F5344CB8AC3E}">
        <p14:creationId xmlns:p14="http://schemas.microsoft.com/office/powerpoint/2010/main" val="189488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#1</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Dynatrace Observability on Azure VM</a:t>
            </a:r>
          </a:p>
        </p:txBody>
      </p:sp>
      <p:sp>
        <p:nvSpPr>
          <p:cNvPr id="2" name="Text Placeholder 1"/>
          <p:cNvSpPr>
            <a:spLocks noGrp="1"/>
          </p:cNvSpPr>
          <p:nvPr>
            <p:ph type="body" sz="quarter" idx="10"/>
          </p:nvPr>
        </p:nvSpPr>
        <p:spPr>
          <a:xfrm>
            <a:off x="550985" y="1890296"/>
            <a:ext cx="11374096" cy="4556504"/>
          </a:xfrm>
        </p:spPr>
        <p:txBody>
          <a:bodyPr>
            <a:noAutofit/>
          </a:bodyPr>
          <a:lstStyle/>
          <a:p>
            <a:pPr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rPr>
              <a:t>Review Dynatrace OneAgent data</a:t>
            </a: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Review data on host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Review SmartScape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Review Service Flow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Review Service Back trace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7">
                  <a:extLst>
                    <a:ext uri="{A12FA001-AC4F-418D-AE19-62706E023703}">
                      <ahyp:hlinkClr xmlns:ahyp="http://schemas.microsoft.com/office/drawing/2018/hyperlinkcolor" val="tx"/>
                    </a:ext>
                  </a:extLst>
                </a:hlinkClick>
              </a:rPr>
              <a:t>Review Database view</a:t>
            </a:r>
            <a:endParaRPr lang="en-US" sz="2600" dirty="0">
              <a:solidFill>
                <a:srgbClr val="24292F"/>
              </a:solidFill>
              <a:latin typeface="Segoe UI" panose="020B0502040204020203" pitchFamily="34" charset="0"/>
              <a:cs typeface="Segoe UI" panose="020B0502040204020203" pitchFamily="34" charset="0"/>
            </a:endParaRPr>
          </a:p>
          <a:p>
            <a:pPr marL="685800" lvl="2"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Review Technologies view</a:t>
            </a:r>
            <a:endParaRPr lang="en-US" sz="2600" dirty="0">
              <a:solidFill>
                <a:srgbClr val="24292F"/>
              </a:solidFill>
              <a:latin typeface="Segoe UI" panose="020B0502040204020203" pitchFamily="34" charset="0"/>
              <a:cs typeface="Segoe UI" panose="020B0502040204020203" pitchFamily="34" charset="0"/>
            </a:endParaRPr>
          </a:p>
          <a:p>
            <a:pPr marL="228600" lvl="1" indent="640080">
              <a:lnSpc>
                <a:spcPct val="100000"/>
              </a:lnSpc>
              <a:spcBef>
                <a:spcPts val="0"/>
              </a:spcBef>
              <a:buFont typeface="Wingdings" panose="05000000000000000000" pitchFamily="2" charset="2"/>
              <a:buChar char="ü"/>
            </a:pPr>
            <a:endParaRPr lang="en-US" sz="2600" dirty="0">
              <a:solidFill>
                <a:srgbClr val="24292F"/>
              </a:solidFill>
              <a:latin typeface="Segoe UI" panose="020B0502040204020203" pitchFamily="34" charset="0"/>
              <a:cs typeface="Segoe UI" panose="020B0502040204020203" pitchFamily="34" charset="0"/>
            </a:endParaRPr>
          </a:p>
          <a:p>
            <a:pPr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rPr>
              <a:t>Review real-time data available for the sample application</a:t>
            </a:r>
          </a:p>
          <a:p>
            <a:pPr marL="228600" lvl="1"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rPr>
              <a:t>Pull up a distributed trace and perform a </a:t>
            </a:r>
            <a:r>
              <a:rPr lang="en-US" sz="2600" dirty="0">
                <a:solidFill>
                  <a:srgbClr val="24292F"/>
                </a:solidFill>
                <a:latin typeface="Segoe UI" panose="020B0502040204020203" pitchFamily="34" charset="0"/>
                <a:cs typeface="Segoe UI" panose="020B0502040204020203" pitchFamily="34" charset="0"/>
                <a:hlinkClick r:id="rId9">
                  <a:extLst>
                    <a:ext uri="{A12FA001-AC4F-418D-AE19-62706E023703}">
                      <ahyp:hlinkClr xmlns:ahyp="http://schemas.microsoft.com/office/drawing/2018/hyperlinkcolor" val="tx"/>
                    </a:ext>
                  </a:extLst>
                </a:hlinkClick>
              </a:rPr>
              <a:t>multi-dimensional analysis</a:t>
            </a:r>
            <a:endParaRPr lang="en-US" sz="2600" dirty="0">
              <a:solidFill>
                <a:srgbClr val="24292F"/>
              </a:solidFill>
              <a:latin typeface="Segoe UI" panose="020B0502040204020203" pitchFamily="34" charset="0"/>
              <a:cs typeface="Segoe UI" panose="020B0502040204020203" pitchFamily="34" charset="0"/>
            </a:endParaRPr>
          </a:p>
          <a:p>
            <a:pPr indent="640080">
              <a:lnSpc>
                <a:spcPct val="100000"/>
              </a:lnSpc>
              <a:spcBef>
                <a:spcPts val="0"/>
              </a:spcBef>
              <a:buFont typeface="Wingdings" panose="05000000000000000000" pitchFamily="2" charset="2"/>
              <a:buChar char="ü"/>
            </a:pPr>
            <a:r>
              <a:rPr lang="en-US" sz="2600" dirty="0">
                <a:solidFill>
                  <a:srgbClr val="24292F"/>
                </a:solidFill>
                <a:latin typeface="Segoe UI" panose="020B0502040204020203" pitchFamily="34" charset="0"/>
                <a:cs typeface="Segoe UI" panose="020B0502040204020203" pitchFamily="34" charset="0"/>
              </a:rPr>
              <a:t>Review how Dynatrace helps with modernization planning</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7111855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Dynatrace on Azure</a:t>
            </a: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Autofit/>
          </a:bodyPr>
          <a:lstStyle/>
          <a:p>
            <a:r>
              <a:rPr lang="en-US" b="1" dirty="0">
                <a:solidFill>
                  <a:srgbClr val="002060"/>
                </a:solidFill>
                <a:latin typeface="Segoe UI" panose="020B0502040204020203" pitchFamily="34" charset="0"/>
                <a:cs typeface="Segoe UI" panose="020B0502040204020203" pitchFamily="34" charset="0"/>
              </a:rPr>
              <a:t>Dynatrace Observability </a:t>
            </a:r>
            <a:br>
              <a:rPr lang="en-US" b="1" dirty="0">
                <a:solidFill>
                  <a:srgbClr val="002060"/>
                </a:solidFill>
                <a:latin typeface="Segoe UI" panose="020B0502040204020203" pitchFamily="34" charset="0"/>
                <a:cs typeface="Segoe UI" panose="020B0502040204020203" pitchFamily="34" charset="0"/>
              </a:rPr>
            </a:br>
            <a:r>
              <a:rPr lang="en-US" sz="2400" b="1" dirty="0">
                <a:solidFill>
                  <a:srgbClr val="7030A0"/>
                </a:solidFill>
                <a:latin typeface="Segoe UI" panose="020B0502040204020203" pitchFamily="34" charset="0"/>
                <a:cs typeface="Segoe UI" panose="020B0502040204020203" pitchFamily="34" charset="0"/>
              </a:rPr>
              <a:t>on Azure VM</a:t>
            </a:r>
            <a:br>
              <a:rPr lang="en-US" sz="2400" b="1" dirty="0">
                <a:solidFill>
                  <a:srgbClr val="7030A0"/>
                </a:solidFill>
                <a:latin typeface="Segoe UI" panose="020B0502040204020203" pitchFamily="34" charset="0"/>
                <a:cs typeface="Segoe UI" panose="020B0502040204020203" pitchFamily="34" charset="0"/>
              </a:rPr>
            </a:br>
            <a:endParaRPr lang="en-US" sz="2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569569" y="149987"/>
            <a:ext cx="3622431" cy="1704766"/>
          </a:xfrm>
          <a:prstGeom prst="rect">
            <a:avLst/>
          </a:prstGeom>
        </p:spPr>
      </p:pic>
      <p:pic>
        <p:nvPicPr>
          <p:cNvPr id="1026" name="Picture 2" descr="image">
            <a:extLst>
              <a:ext uri="{FF2B5EF4-FFF2-40B4-BE49-F238E27FC236}">
                <a16:creationId xmlns:a16="http://schemas.microsoft.com/office/drawing/2014/main" id="{66C37D6C-A115-CEC8-E42A-7AE3A22B6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629" y="1678192"/>
            <a:ext cx="10058400" cy="45312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614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438520" y="2025786"/>
            <a:ext cx="10406958" cy="1846659"/>
          </a:xfrm>
        </p:spPr>
        <p:txBody>
          <a:bodyPr/>
          <a:lstStyle/>
          <a:p>
            <a:r>
              <a:rPr lang="en-US" dirty="0">
                <a:ln w="3175">
                  <a:noFill/>
                </a:ln>
                <a:solidFill>
                  <a:schemeClr val="bg1"/>
                </a:solidFill>
                <a:latin typeface="Segoe UI Light" panose="020B0502040204020203" pitchFamily="34" charset="0"/>
                <a:ea typeface="+mn-ea"/>
                <a:cs typeface="Segoe UI Light" panose="020B0502040204020203" pitchFamily="34" charset="0"/>
              </a:rPr>
              <a:t>Challenge 2 – Dynatrace Observability on AKS</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35331" y="-293462"/>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#2</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Dynatrace Observability on AKS</a:t>
            </a:r>
          </a:p>
        </p:txBody>
      </p:sp>
      <p:sp>
        <p:nvSpPr>
          <p:cNvPr id="2" name="Text Placeholder 1"/>
          <p:cNvSpPr>
            <a:spLocks noGrp="1"/>
          </p:cNvSpPr>
          <p:nvPr>
            <p:ph type="body" sz="quarter" idx="10"/>
          </p:nvPr>
        </p:nvSpPr>
        <p:spPr>
          <a:xfrm>
            <a:off x="550985" y="1890296"/>
            <a:ext cx="11374096" cy="4556504"/>
          </a:xfrm>
        </p:spPr>
        <p:txBody>
          <a:bodyPr>
            <a:normAutofit/>
          </a:bodyPr>
          <a:lstStyle/>
          <a:p>
            <a:pPr indent="640080">
              <a:lnSpc>
                <a:spcPct val="150000"/>
              </a:lnSpc>
              <a:spcBef>
                <a:spcPts val="0"/>
              </a:spcBef>
              <a:buFont typeface="Wingdings" panose="05000000000000000000" pitchFamily="2" charset="2"/>
              <a:buChar char="ü"/>
            </a:pPr>
            <a:r>
              <a:rPr lang="en-US" sz="3000" dirty="0">
                <a:solidFill>
                  <a:srgbClr val="24292F"/>
                </a:solidFill>
                <a:latin typeface="Segoe UI" panose="020B0502040204020203" pitchFamily="34" charset="0"/>
                <a:cs typeface="Segoe UI" panose="020B0502040204020203" pitchFamily="34" charset="0"/>
              </a:rPr>
              <a:t>Deploy the Dynatrace Operator for Kubernetes</a:t>
            </a:r>
          </a:p>
          <a:p>
            <a:pPr indent="640080">
              <a:lnSpc>
                <a:spcPct val="150000"/>
              </a:lnSpc>
              <a:spcBef>
                <a:spcPts val="0"/>
              </a:spcBef>
              <a:buFont typeface="Wingdings" panose="05000000000000000000" pitchFamily="2" charset="2"/>
              <a:buChar char="ü"/>
            </a:pPr>
            <a:r>
              <a:rPr lang="en-US" sz="3000" dirty="0">
                <a:solidFill>
                  <a:srgbClr val="24292F"/>
                </a:solidFill>
                <a:latin typeface="Segoe UI" panose="020B0502040204020203" pitchFamily="34" charset="0"/>
                <a:cs typeface="Segoe UI" panose="020B0502040204020203" pitchFamily="34" charset="0"/>
              </a:rPr>
              <a:t>Deploy the sample application on Kubernetes</a:t>
            </a:r>
          </a:p>
          <a:p>
            <a:pPr indent="640080">
              <a:lnSpc>
                <a:spcPct val="150000"/>
              </a:lnSpc>
              <a:spcBef>
                <a:spcPts val="0"/>
              </a:spcBef>
              <a:buFont typeface="Wingdings" panose="05000000000000000000" pitchFamily="2" charset="2"/>
              <a:buChar char="ü"/>
            </a:pPr>
            <a:r>
              <a:rPr lang="en-US" sz="3000" dirty="0">
                <a:solidFill>
                  <a:srgbClr val="24292F"/>
                </a:solidFill>
                <a:latin typeface="Segoe UI" panose="020B0502040204020203" pitchFamily="34" charset="0"/>
                <a:cs typeface="Segoe UI" panose="020B0502040204020203" pitchFamily="34" charset="0"/>
              </a:rPr>
              <a:t>Analyze sample application on Kubernetes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81373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Dynatrace Observability</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on AKS</a:t>
            </a:r>
            <a:endParaRPr lang="en-US" sz="5400" b="1" dirty="0">
              <a:solidFill>
                <a:srgbClr val="7030A0"/>
              </a:solidFill>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2050" name="Picture 2" descr="image">
            <a:extLst>
              <a:ext uri="{FF2B5EF4-FFF2-40B4-BE49-F238E27FC236}">
                <a16:creationId xmlns:a16="http://schemas.microsoft.com/office/drawing/2014/main" id="{701092DF-5E36-4F53-A36D-659035EA50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030" y="1429830"/>
            <a:ext cx="11195252" cy="4448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316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2746563"/>
            <a:ext cx="10406958" cy="923330"/>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3 - Automated Root Cause Analysis with Davis®️</a:t>
            </a:r>
            <a:r>
              <a:rPr lang="en-US" sz="5400" dirty="0">
                <a:ln w="3175">
                  <a:noFill/>
                </a:ln>
                <a:solidFill>
                  <a:srgbClr val="9966FF"/>
                </a:solidFill>
                <a:latin typeface="Segoe UI Light" panose="020B0502040204020203" pitchFamily="34" charset="0"/>
                <a:ea typeface="+mn-ea"/>
                <a:cs typeface="Segoe UI Light" panose="020B0502040204020203" pitchFamily="34" charset="0"/>
              </a:rPr>
              <a:t> </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38513" y="-218159"/>
            <a:ext cx="4173794" cy="1964246"/>
          </a:xfrm>
          <a:prstGeom prst="rect">
            <a:avLst/>
          </a:prstGeom>
        </p:spPr>
      </p:pic>
    </p:spTree>
    <p:extLst>
      <p:ext uri="{BB962C8B-B14F-4D97-AF65-F5344CB8AC3E}">
        <p14:creationId xmlns:p14="http://schemas.microsoft.com/office/powerpoint/2010/main" val="408945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400" b="1" dirty="0">
                <a:solidFill>
                  <a:srgbClr val="002060"/>
                </a:solidFill>
                <a:latin typeface="Segoe UI" panose="020B0502040204020203" pitchFamily="34" charset="0"/>
                <a:cs typeface="Segoe UI" panose="020B0502040204020203" pitchFamily="34" charset="0"/>
              </a:rPr>
              <a:t>Challenge 3</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Automated Root Cause Analysis with Davis®️</a:t>
            </a:r>
            <a:br>
              <a:rPr lang="en-US" sz="1200" b="1" i="0" dirty="0">
                <a:effectLst/>
                <a:latin typeface="BerninaSans" pitchFamily="50" charset="0"/>
              </a:rPr>
            </a:br>
            <a:endParaRPr lang="en-US" sz="3200" b="1" dirty="0">
              <a:latin typeface="Segoe UI" panose="020B0502040204020203" pitchFamily="34" charset="0"/>
              <a:cs typeface="Segoe UI" panose="020B0502040204020203" pitchFamily="34" charset="0"/>
            </a:endParaRPr>
          </a:p>
        </p:txBody>
      </p:sp>
      <p:sp>
        <p:nvSpPr>
          <p:cNvPr id="2" name="Text Placeholder 1"/>
          <p:cNvSpPr>
            <a:spLocks noGrp="1"/>
          </p:cNvSpPr>
          <p:nvPr>
            <p:ph type="body" sz="quarter" idx="10"/>
          </p:nvPr>
        </p:nvSpPr>
        <p:spPr>
          <a:xfrm>
            <a:off x="550985" y="1890296"/>
            <a:ext cx="11374096" cy="4556504"/>
          </a:xfrm>
        </p:spPr>
        <p:txBody>
          <a:bodyPr>
            <a:normAutofit fontScale="92500"/>
          </a:bodyPr>
          <a:lstStyle/>
          <a:p>
            <a:pPr indent="640080">
              <a:lnSpc>
                <a:spcPct val="150000"/>
              </a:lnSpc>
              <a:spcBef>
                <a:spcPts val="0"/>
              </a:spcBef>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Enable a problem pattern in same application on monolith</a:t>
            </a:r>
          </a:p>
          <a:p>
            <a:pPr indent="640080">
              <a:lnSpc>
                <a:spcPct val="150000"/>
              </a:lnSpc>
              <a:spcBef>
                <a:spcPts val="0"/>
              </a:spcBef>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Review what </a:t>
            </a:r>
            <a:r>
              <a:rPr lang="en-US" sz="3200" dirty="0">
                <a:solidFill>
                  <a:srgbClr val="24292F"/>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Dynatrace Davis®️ AI </a:t>
            </a:r>
            <a:r>
              <a:rPr lang="en-US" sz="3200" dirty="0">
                <a:solidFill>
                  <a:srgbClr val="24292F"/>
                </a:solidFill>
                <a:latin typeface="Segoe UI" panose="020B0502040204020203" pitchFamily="34" charset="0"/>
                <a:cs typeface="Segoe UI" panose="020B0502040204020203" pitchFamily="34" charset="0"/>
              </a:rPr>
              <a:t>found as root cause to the issue on VM</a:t>
            </a:r>
          </a:p>
          <a:p>
            <a:pPr indent="640080">
              <a:lnSpc>
                <a:spcPct val="150000"/>
              </a:lnSpc>
              <a:spcBef>
                <a:spcPts val="0"/>
              </a:spcBef>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Enable a problem pattern on sample application on AKS</a:t>
            </a:r>
          </a:p>
          <a:p>
            <a:pPr indent="640080">
              <a:lnSpc>
                <a:spcPct val="150000"/>
              </a:lnSpc>
              <a:spcBef>
                <a:spcPts val="0"/>
              </a:spcBef>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Review what </a:t>
            </a:r>
            <a:r>
              <a:rPr lang="en-US" sz="3200" dirty="0">
                <a:solidFill>
                  <a:srgbClr val="24292F"/>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Dynatrace Davis®️ AI </a:t>
            </a:r>
            <a:r>
              <a:rPr lang="en-US" sz="3200" dirty="0">
                <a:solidFill>
                  <a:srgbClr val="24292F"/>
                </a:solidFill>
                <a:latin typeface="Segoe UI" panose="020B0502040204020203" pitchFamily="34" charset="0"/>
                <a:cs typeface="Segoe UI" panose="020B0502040204020203" pitchFamily="34" charset="0"/>
              </a:rPr>
              <a:t>found as root cause to the issue on AKS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46805591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1823234"/>
            <a:ext cx="10406958" cy="1846659"/>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4 – Azure Monitor Metrics &amp; Custom Dashboard</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38513" y="-218159"/>
            <a:ext cx="4173794" cy="1964246"/>
          </a:xfrm>
          <a:prstGeom prst="rect">
            <a:avLst/>
          </a:prstGeom>
        </p:spPr>
      </p:pic>
    </p:spTree>
    <p:extLst>
      <p:ext uri="{BB962C8B-B14F-4D97-AF65-F5344CB8AC3E}">
        <p14:creationId xmlns:p14="http://schemas.microsoft.com/office/powerpoint/2010/main" val="2489379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4</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Azure Monitor Metrics &amp; Custom Dashboards</a:t>
            </a:r>
            <a:endParaRPr lang="en-US" sz="3200" b="1" dirty="0">
              <a:latin typeface="Segoe UI" panose="020B0502040204020203" pitchFamily="34" charset="0"/>
              <a:cs typeface="Segoe UI" panose="020B0502040204020203" pitchFamily="34" charset="0"/>
            </a:endParaRPr>
          </a:p>
        </p:txBody>
      </p:sp>
      <p:sp>
        <p:nvSpPr>
          <p:cNvPr id="2" name="Text Placeholder 1"/>
          <p:cNvSpPr>
            <a:spLocks noGrp="1"/>
          </p:cNvSpPr>
          <p:nvPr>
            <p:ph type="body" sz="quarter" idx="10"/>
          </p:nvPr>
        </p:nvSpPr>
        <p:spPr>
          <a:xfrm>
            <a:off x="550985" y="1879538"/>
            <a:ext cx="11374096" cy="4556504"/>
          </a:xfrm>
        </p:spPr>
        <p:txBody>
          <a:bodyPr>
            <a:normAutofit/>
          </a:bodyPr>
          <a:lstStyle/>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Review how Dynatrace integrates with </a:t>
            </a:r>
            <a:r>
              <a:rPr lang="en-US" sz="3200" b="0" i="0" u="none" strike="noStrike" dirty="0">
                <a:solidFill>
                  <a:srgbClr val="24292F"/>
                </a:solidFill>
                <a:effectLst/>
                <a:latin typeface="Segoe UI" panose="020B0502040204020203" pitchFamily="34" charset="0"/>
                <a:cs typeface="Segoe UI" panose="020B0502040204020203" pitchFamily="34" charset="0"/>
                <a:hlinkClick r:id="rId3"/>
              </a:rPr>
              <a:t>Azure monitor</a:t>
            </a:r>
            <a:endParaRPr lang="en-US" sz="3200" b="0" i="0" dirty="0">
              <a:solidFill>
                <a:srgbClr val="24292F"/>
              </a:solidFill>
              <a:effectLst/>
              <a:latin typeface="Segoe UI" panose="020B0502040204020203" pitchFamily="34" charset="0"/>
              <a:cs typeface="Segoe UI" panose="020B0502040204020203" pitchFamily="34" charset="0"/>
            </a:endParaRPr>
          </a:p>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Review how Azure monitor metrics can be configured as </a:t>
            </a:r>
            <a:r>
              <a:rPr lang="en-US" sz="3200" b="0" i="0" u="none" strike="noStrike" dirty="0">
                <a:solidFill>
                  <a:srgbClr val="24292F"/>
                </a:solidFill>
                <a:effectLst/>
                <a:latin typeface="Segoe UI" panose="020B0502040204020203" pitchFamily="34" charset="0"/>
                <a:cs typeface="Segoe UI" panose="020B0502040204020203" pitchFamily="34" charset="0"/>
                <a:hlinkClick r:id="rId4"/>
              </a:rPr>
              <a:t>Metric events for alerts</a:t>
            </a:r>
            <a:endParaRPr lang="en-US" sz="3200" b="0" i="0" dirty="0">
              <a:solidFill>
                <a:srgbClr val="24292F"/>
              </a:solidFill>
              <a:effectLst/>
              <a:latin typeface="Segoe UI" panose="020B0502040204020203" pitchFamily="34" charset="0"/>
              <a:cs typeface="Segoe UI" panose="020B0502040204020203" pitchFamily="34" charset="0"/>
            </a:endParaRPr>
          </a:p>
          <a:p>
            <a:pPr indent="640080">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Create a custom dashboard with SLOs</a:t>
            </a:r>
          </a:p>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Examine Dynatrace Service Level Objectives (SLOs</a:t>
            </a:r>
            <a:r>
              <a:rPr lang="en-US" sz="2000" b="0" i="0" dirty="0">
                <a:solidFill>
                  <a:srgbClr val="24292F"/>
                </a:solidFill>
                <a:effectLst/>
                <a:latin typeface="-apple-system"/>
              </a:rPr>
              <a:t>)</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07593177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1823234"/>
            <a:ext cx="10406958" cy="1846659"/>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5 – Grail Dashboards &amp; Notebooks</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38513" y="-218159"/>
            <a:ext cx="4173794" cy="1964246"/>
          </a:xfrm>
          <a:prstGeom prst="rect">
            <a:avLst/>
          </a:prstGeom>
        </p:spPr>
      </p:pic>
    </p:spTree>
    <p:extLst>
      <p:ext uri="{BB962C8B-B14F-4D97-AF65-F5344CB8AC3E}">
        <p14:creationId xmlns:p14="http://schemas.microsoft.com/office/powerpoint/2010/main" val="1572267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5</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Grail Dashboards &amp; Notebooks</a:t>
            </a:r>
            <a:endParaRPr lang="en-US" sz="3200" b="1" dirty="0">
              <a:latin typeface="Segoe UI" panose="020B0502040204020203" pitchFamily="34" charset="0"/>
              <a:cs typeface="Segoe UI" panose="020B0502040204020203" pitchFamily="34" charset="0"/>
            </a:endParaRPr>
          </a:p>
        </p:txBody>
      </p:sp>
      <p:sp>
        <p:nvSpPr>
          <p:cNvPr id="2" name="Text Placeholder 1"/>
          <p:cNvSpPr>
            <a:spLocks noGrp="1"/>
          </p:cNvSpPr>
          <p:nvPr>
            <p:ph type="body" sz="quarter" idx="10"/>
          </p:nvPr>
        </p:nvSpPr>
        <p:spPr>
          <a:xfrm>
            <a:off x="550985" y="1879538"/>
            <a:ext cx="11374096" cy="4556504"/>
          </a:xfrm>
        </p:spPr>
        <p:txBody>
          <a:bodyPr>
            <a:normAutofit/>
          </a:bodyPr>
          <a:lstStyle/>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Query, Visualize and observe data stored in Grail with </a:t>
            </a:r>
            <a:r>
              <a:rPr lang="en-US" sz="3200" b="0" i="0" dirty="0">
                <a:solidFill>
                  <a:srgbClr val="24292F"/>
                </a:solidFill>
                <a:effectLst/>
                <a:latin typeface="Segoe UI" panose="020B0502040204020203" pitchFamily="34" charset="0"/>
                <a:cs typeface="Segoe UI" panose="020B0502040204020203" pitchFamily="34" charset="0"/>
                <a:hlinkClick r:id="rId3"/>
              </a:rPr>
              <a:t>Dashboards</a:t>
            </a:r>
            <a:r>
              <a:rPr lang="en-US" sz="3200" b="0" i="0" dirty="0">
                <a:solidFill>
                  <a:srgbClr val="24292F"/>
                </a:solidFill>
                <a:effectLst/>
                <a:latin typeface="Segoe UI" panose="020B0502040204020203" pitchFamily="34" charset="0"/>
                <a:cs typeface="Segoe UI" panose="020B0502040204020203" pitchFamily="34" charset="0"/>
              </a:rPr>
              <a:t> &amp; </a:t>
            </a:r>
            <a:r>
              <a:rPr lang="en-US" sz="3200" b="0" i="0" dirty="0">
                <a:solidFill>
                  <a:srgbClr val="24292F"/>
                </a:solidFill>
                <a:effectLst/>
                <a:latin typeface="Segoe UI" panose="020B0502040204020203" pitchFamily="34" charset="0"/>
                <a:cs typeface="Segoe UI" panose="020B0502040204020203" pitchFamily="34" charset="0"/>
                <a:hlinkClick r:id="rId4"/>
              </a:rPr>
              <a:t>Notebooks</a:t>
            </a:r>
            <a:endParaRPr lang="en-US" sz="3200" b="0" i="0" dirty="0">
              <a:solidFill>
                <a:srgbClr val="24292F"/>
              </a:solidFill>
              <a:effectLst/>
              <a:latin typeface="Segoe UI" panose="020B0502040204020203" pitchFamily="34" charset="0"/>
              <a:cs typeface="Segoe UI" panose="020B0502040204020203" pitchFamily="34" charset="0"/>
            </a:endParaRPr>
          </a:p>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Analyze log and metric data with Notebooks</a:t>
            </a:r>
          </a:p>
          <a:p>
            <a:pPr indent="640080">
              <a:lnSpc>
                <a:spcPct val="150000"/>
              </a:lnSpc>
              <a:spcBef>
                <a:spcPts val="0"/>
              </a:spcBef>
              <a:buFont typeface="Wingdings" panose="05000000000000000000" pitchFamily="2" charset="2"/>
              <a:buChar char="ü"/>
            </a:pPr>
            <a:r>
              <a:rPr lang="en-US" sz="3200" dirty="0">
                <a:solidFill>
                  <a:srgbClr val="24292F"/>
                </a:solidFill>
                <a:latin typeface="Segoe UI" panose="020B0502040204020203" pitchFamily="34" charset="0"/>
                <a:cs typeface="Segoe UI" panose="020B0502040204020203" pitchFamily="34" charset="0"/>
              </a:rPr>
              <a:t>Utilize multiple visualization techniques in </a:t>
            </a:r>
            <a:r>
              <a:rPr lang="en-US" sz="3200" b="0" i="0" dirty="0">
                <a:solidFill>
                  <a:srgbClr val="24292F"/>
                </a:solidFill>
                <a:effectLst/>
                <a:latin typeface="Segoe UI" panose="020B0502040204020203" pitchFamily="34" charset="0"/>
                <a:cs typeface="Segoe UI" panose="020B0502040204020203" pitchFamily="34" charset="0"/>
              </a:rPr>
              <a:t>notebooks.</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00948981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65D1036-DF64-613E-3EFA-DD663F5A6ED9}"/>
              </a:ext>
            </a:extLst>
          </p:cNvPr>
          <p:cNvSpPr>
            <a:spLocks noGrp="1"/>
          </p:cNvSpPr>
          <p:nvPr>
            <p:ph type="title"/>
          </p:nvPr>
        </p:nvSpPr>
        <p:spPr/>
        <p:txBody>
          <a:bodyPr/>
          <a:lstStyle/>
          <a:p>
            <a:r>
              <a:rPr lang="en-US" dirty="0"/>
              <a:t>Workshop Objectives</a:t>
            </a:r>
          </a:p>
        </p:txBody>
      </p:sp>
      <p:sp>
        <p:nvSpPr>
          <p:cNvPr id="4" name="TextBox 3">
            <a:extLst>
              <a:ext uri="{FF2B5EF4-FFF2-40B4-BE49-F238E27FC236}">
                <a16:creationId xmlns:a16="http://schemas.microsoft.com/office/drawing/2014/main" id="{08DE1DAA-8FEC-DF63-E117-6C910CFD94F6}"/>
              </a:ext>
            </a:extLst>
          </p:cNvPr>
          <p:cNvSpPr txBox="1"/>
          <p:nvPr/>
        </p:nvSpPr>
        <p:spPr>
          <a:xfrm>
            <a:off x="838200" y="1559859"/>
            <a:ext cx="11178092" cy="2554545"/>
          </a:xfrm>
          <a:prstGeom prst="rect">
            <a:avLst/>
          </a:prstGeom>
          <a:noFill/>
        </p:spPr>
        <p:txBody>
          <a:bodyPr wrap="square" rtlCol="0">
            <a:spAutoFit/>
          </a:bodyPr>
          <a:lstStyle/>
          <a:p>
            <a:pPr algn="l" rtl="0" fontAlgn="base"/>
            <a:r>
              <a:rPr lang="en-US" sz="3200" b="0" i="0" dirty="0">
                <a:effectLst/>
                <a:latin typeface="Calibri Light" panose="020F0302020204030204" pitchFamily="34" charset="0"/>
              </a:rPr>
              <a:t>​</a:t>
            </a:r>
            <a:endParaRPr lang="en-US" sz="3200" b="0" i="0" dirty="0">
              <a:effectLst/>
              <a:latin typeface="Segoe UI" panose="020B0502040204020203" pitchFamily="34" charset="0"/>
            </a:endParaRPr>
          </a:p>
          <a:p>
            <a:pPr marL="514350" indent="-514350" algn="l" rtl="0" fontAlgn="base">
              <a:buFont typeface="Wingdings" panose="05000000000000000000" pitchFamily="2" charset="2"/>
              <a:buChar char="ü"/>
            </a:pPr>
            <a:r>
              <a:rPr lang="en-US" sz="3200" b="0" i="0" u="none" strike="noStrike" dirty="0">
                <a:effectLst/>
                <a:latin typeface="Calibri Light" panose="020F0302020204030204" pitchFamily="34" charset="0"/>
              </a:rPr>
              <a:t>Common challenges associated with modernization</a:t>
            </a:r>
            <a:r>
              <a:rPr lang="en-US" sz="3200" b="0" i="0" dirty="0">
                <a:effectLst/>
                <a:latin typeface="Calibri Light" panose="020F0302020204030204" pitchFamily="34" charset="0"/>
              </a:rPr>
              <a:t>​</a:t>
            </a:r>
            <a:endParaRPr lang="en-US" sz="3200" b="0" i="0" dirty="0">
              <a:effectLst/>
              <a:latin typeface="Arial" panose="020B0604020202020204" pitchFamily="34" charset="0"/>
            </a:endParaRPr>
          </a:p>
          <a:p>
            <a:pPr marL="514350" indent="-514350" algn="l" rtl="0" fontAlgn="base">
              <a:buFont typeface="Wingdings" panose="05000000000000000000" pitchFamily="2" charset="2"/>
              <a:buChar char="ü"/>
            </a:pPr>
            <a:r>
              <a:rPr lang="en-US" sz="3200" b="0" i="0" u="none" strike="noStrike" dirty="0">
                <a:effectLst/>
                <a:latin typeface="Calibri Light" panose="020F0302020204030204" pitchFamily="34" charset="0"/>
              </a:rPr>
              <a:t>How to solve challenges of hybrid cloud with Dynatrace observability</a:t>
            </a:r>
            <a:r>
              <a:rPr lang="en-US" sz="3200" b="0" i="0" dirty="0">
                <a:effectLst/>
                <a:latin typeface="Calibri Light" panose="020F0302020204030204" pitchFamily="34" charset="0"/>
              </a:rPr>
              <a:t>​</a:t>
            </a:r>
            <a:endParaRPr lang="en-US" sz="3200" b="0" i="0" dirty="0">
              <a:effectLst/>
              <a:latin typeface="Arial" panose="020B0604020202020204" pitchFamily="34" charset="0"/>
            </a:endParaRPr>
          </a:p>
          <a:p>
            <a:pPr marL="514350" indent="-514350" algn="l" rtl="0" fontAlgn="base">
              <a:buFont typeface="Wingdings" panose="05000000000000000000" pitchFamily="2" charset="2"/>
              <a:buChar char="ü"/>
            </a:pPr>
            <a:r>
              <a:rPr lang="en-US" sz="3200" b="0" i="0" u="none" strike="noStrike" dirty="0">
                <a:effectLst/>
                <a:latin typeface="Calibri Light" panose="020F0302020204030204" pitchFamily="34" charset="0"/>
              </a:rPr>
              <a:t>Improve acceleration of cloud workload adoption of Azure</a:t>
            </a:r>
            <a:endParaRPr lang="en-US" sz="3200" b="0" i="0" dirty="0">
              <a:effectLst/>
              <a:latin typeface="Arial" panose="020B0604020202020204" pitchFamily="34" charset="0"/>
            </a:endParaRPr>
          </a:p>
        </p:txBody>
      </p:sp>
    </p:spTree>
    <p:extLst>
      <p:ext uri="{BB962C8B-B14F-4D97-AF65-F5344CB8AC3E}">
        <p14:creationId xmlns:p14="http://schemas.microsoft.com/office/powerpoint/2010/main" val="29485638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823234"/>
            <a:ext cx="10406958" cy="1846659"/>
          </a:xfrm>
        </p:spPr>
        <p:txBody>
          <a:bodyPr/>
          <a:lstStyle/>
          <a:p>
            <a:r>
              <a:rPr lang="en-US" dirty="0">
                <a:ln w="3175">
                  <a:noFill/>
                </a:ln>
                <a:solidFill>
                  <a:schemeClr val="bg1"/>
                </a:solidFill>
                <a:latin typeface="Segoe UI Light" panose="020B0502040204020203" pitchFamily="34" charset="0"/>
                <a:ea typeface="+mn-ea"/>
                <a:cs typeface="Segoe UI Light" panose="020B0502040204020203" pitchFamily="34" charset="0"/>
              </a:rPr>
              <a:t>Challenge 6 – Site Reliability Guardians &amp; Workflows</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38513" y="-218159"/>
            <a:ext cx="4173794" cy="1964246"/>
          </a:xfrm>
          <a:prstGeom prst="rect">
            <a:avLst/>
          </a:prstGeom>
        </p:spPr>
      </p:pic>
    </p:spTree>
    <p:extLst>
      <p:ext uri="{BB962C8B-B14F-4D97-AF65-F5344CB8AC3E}">
        <p14:creationId xmlns:p14="http://schemas.microsoft.com/office/powerpoint/2010/main" val="1650030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6</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Grail Site Reliability Guardians &amp; Workflows</a:t>
            </a:r>
            <a:endParaRPr lang="en-US" sz="3200" b="1" dirty="0">
              <a:latin typeface="Segoe UI" panose="020B0502040204020203" pitchFamily="34" charset="0"/>
              <a:cs typeface="Segoe UI" panose="020B0502040204020203" pitchFamily="34" charset="0"/>
            </a:endParaRPr>
          </a:p>
        </p:txBody>
      </p:sp>
      <p:sp>
        <p:nvSpPr>
          <p:cNvPr id="2" name="Text Placeholder 1"/>
          <p:cNvSpPr>
            <a:spLocks noGrp="1"/>
          </p:cNvSpPr>
          <p:nvPr>
            <p:ph type="body" sz="quarter" idx="10"/>
          </p:nvPr>
        </p:nvSpPr>
        <p:spPr>
          <a:xfrm>
            <a:off x="550985" y="1879538"/>
            <a:ext cx="11374096" cy="4556504"/>
          </a:xfrm>
        </p:spPr>
        <p:txBody>
          <a:bodyPr>
            <a:normAutofit/>
          </a:bodyPr>
          <a:lstStyle/>
          <a:p>
            <a:pPr indent="640080" algn="l">
              <a:lnSpc>
                <a:spcPct val="150000"/>
              </a:lnSpc>
              <a:spcBef>
                <a:spcPts val="0"/>
              </a:spcBef>
              <a:buFont typeface="Wingdings" panose="05000000000000000000" pitchFamily="2" charset="2"/>
              <a:buChar char="ü"/>
            </a:pPr>
            <a:r>
              <a:rPr lang="en-US" b="0" i="0" dirty="0">
                <a:solidFill>
                  <a:srgbClr val="24292F"/>
                </a:solidFill>
                <a:effectLst/>
                <a:latin typeface="Segoe UI" panose="020B0502040204020203" pitchFamily="34" charset="0"/>
                <a:cs typeface="Segoe UI" panose="020B0502040204020203" pitchFamily="34" charset="0"/>
              </a:rPr>
              <a:t>Learn about the benefits of Site Reliability Guardians (SRG)</a:t>
            </a:r>
          </a:p>
          <a:p>
            <a:pPr indent="640080" algn="l">
              <a:lnSpc>
                <a:spcPct val="150000"/>
              </a:lnSpc>
              <a:spcBef>
                <a:spcPts val="0"/>
              </a:spcBef>
              <a:buFont typeface="Wingdings" panose="05000000000000000000" pitchFamily="2" charset="2"/>
              <a:buChar char="ü"/>
            </a:pPr>
            <a:r>
              <a:rPr lang="en-US" dirty="0">
                <a:solidFill>
                  <a:srgbClr val="24292F"/>
                </a:solidFill>
                <a:latin typeface="Segoe UI" panose="020B0502040204020203" pitchFamily="34" charset="0"/>
                <a:cs typeface="Segoe UI" panose="020B0502040204020203" pitchFamily="34" charset="0"/>
              </a:rPr>
              <a:t>Implement an SRG to measure reliability.</a:t>
            </a:r>
            <a:endParaRPr lang="en-US" b="0" i="0" dirty="0">
              <a:solidFill>
                <a:srgbClr val="24292F"/>
              </a:solidFill>
              <a:effectLst/>
              <a:latin typeface="Segoe UI" panose="020B0502040204020203" pitchFamily="34" charset="0"/>
              <a:cs typeface="Segoe UI" panose="020B0502040204020203" pitchFamily="34" charset="0"/>
            </a:endParaRPr>
          </a:p>
          <a:p>
            <a:pPr indent="640080" algn="l">
              <a:lnSpc>
                <a:spcPct val="150000"/>
              </a:lnSpc>
              <a:spcBef>
                <a:spcPts val="0"/>
              </a:spcBef>
              <a:buFont typeface="Wingdings" panose="05000000000000000000" pitchFamily="2" charset="2"/>
              <a:buChar char="ü"/>
            </a:pPr>
            <a:r>
              <a:rPr lang="en-US" b="0" i="0" dirty="0">
                <a:solidFill>
                  <a:srgbClr val="24292F"/>
                </a:solidFill>
                <a:effectLst/>
                <a:latin typeface="Segoe UI" panose="020B0502040204020203" pitchFamily="34" charset="0"/>
                <a:cs typeface="Segoe UI" panose="020B0502040204020203" pitchFamily="34" charset="0"/>
              </a:rPr>
              <a:t>Experience the power of Dynatrace Automation with Workflows</a:t>
            </a:r>
          </a:p>
          <a:p>
            <a:pPr indent="640080" algn="l">
              <a:lnSpc>
                <a:spcPct val="150000"/>
              </a:lnSpc>
              <a:spcBef>
                <a:spcPts val="0"/>
              </a:spcBef>
              <a:buFont typeface="Wingdings" panose="05000000000000000000" pitchFamily="2" charset="2"/>
              <a:buChar char="ü"/>
            </a:pPr>
            <a:r>
              <a:rPr lang="en-US" b="0" i="0" dirty="0">
                <a:solidFill>
                  <a:srgbClr val="24292F"/>
                </a:solidFill>
                <a:effectLst/>
                <a:latin typeface="Segoe UI" panose="020B0502040204020203" pitchFamily="34" charset="0"/>
                <a:cs typeface="Segoe UI" panose="020B0502040204020203" pitchFamily="34" charset="0"/>
              </a:rPr>
              <a:t>Setup a workflow to execute an SRG on a scheduled time interval.</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11484791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0" y="2746563"/>
            <a:ext cx="10406958" cy="923330"/>
          </a:xfrm>
        </p:spPr>
        <p:txBody>
          <a:bodyPr/>
          <a:lstStyle/>
          <a:p>
            <a:r>
              <a:rPr lang="en-US" dirty="0">
                <a:ln w="3175">
                  <a:noFill/>
                </a:ln>
                <a:solidFill>
                  <a:schemeClr val="bg1"/>
                </a:solidFill>
                <a:latin typeface="Segoe UI Light" panose="020B0502040204020203" pitchFamily="34" charset="0"/>
                <a:ea typeface="+mn-ea"/>
                <a:cs typeface="Segoe UI Light" panose="020B0502040204020203" pitchFamily="34" charset="0"/>
              </a:rPr>
              <a:t>Challenge 7 – Cleanup</a:t>
            </a:r>
            <a:endParaRPr lang="en-US" sz="5400" dirty="0">
              <a:ln w="3175">
                <a:noFill/>
              </a:ln>
              <a:solidFill>
                <a:srgbClr val="9966FF"/>
              </a:solidFill>
              <a:latin typeface="Segoe UI Light" panose="020B0502040204020203" pitchFamily="34" charset="0"/>
              <a:ea typeface="+mn-ea"/>
              <a:cs typeface="Segoe UI Light" panose="020B0502040204020203" pitchFamily="34" charset="0"/>
            </a:endParaRP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238513" y="-218159"/>
            <a:ext cx="4173794" cy="1964246"/>
          </a:xfrm>
          <a:prstGeom prst="rect">
            <a:avLst/>
          </a:prstGeom>
        </p:spPr>
      </p:pic>
    </p:spTree>
    <p:extLst>
      <p:ext uri="{BB962C8B-B14F-4D97-AF65-F5344CB8AC3E}">
        <p14:creationId xmlns:p14="http://schemas.microsoft.com/office/powerpoint/2010/main" val="859617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5400" b="1" dirty="0">
                <a:solidFill>
                  <a:srgbClr val="002060"/>
                </a:solidFill>
                <a:latin typeface="Segoe UI" panose="020B0502040204020203" pitchFamily="34" charset="0"/>
                <a:cs typeface="Segoe UI" panose="020B0502040204020203" pitchFamily="34" charset="0"/>
              </a:rPr>
              <a:t>Challenge 7</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Cleanup</a:t>
            </a:r>
            <a:endParaRPr lang="en-US" sz="3200" b="1" dirty="0">
              <a:latin typeface="Segoe UI" panose="020B0502040204020203" pitchFamily="34" charset="0"/>
              <a:cs typeface="Segoe UI" panose="020B0502040204020203" pitchFamily="34" charset="0"/>
            </a:endParaRPr>
          </a:p>
        </p:txBody>
      </p:sp>
      <p:sp>
        <p:nvSpPr>
          <p:cNvPr id="2" name="Text Placeholder 1"/>
          <p:cNvSpPr>
            <a:spLocks noGrp="1"/>
          </p:cNvSpPr>
          <p:nvPr>
            <p:ph type="body" sz="quarter" idx="10"/>
          </p:nvPr>
        </p:nvSpPr>
        <p:spPr>
          <a:xfrm>
            <a:off x="550985" y="1879538"/>
            <a:ext cx="11374096" cy="4556504"/>
          </a:xfrm>
        </p:spPr>
        <p:txBody>
          <a:bodyPr>
            <a:normAutofit/>
          </a:bodyPr>
          <a:lstStyle/>
          <a:p>
            <a:pPr indent="640080" algn="l">
              <a:lnSpc>
                <a:spcPct val="150000"/>
              </a:lnSpc>
              <a:spcBef>
                <a:spcPts val="0"/>
              </a:spcBef>
              <a:buFont typeface="Wingdings" panose="05000000000000000000" pitchFamily="2" charset="2"/>
              <a:buChar char="ü"/>
            </a:pPr>
            <a:r>
              <a:rPr lang="en-US" sz="3200" b="0" i="0" dirty="0">
                <a:solidFill>
                  <a:srgbClr val="24292F"/>
                </a:solidFill>
                <a:effectLst/>
                <a:latin typeface="Segoe UI" panose="020B0502040204020203" pitchFamily="34" charset="0"/>
                <a:cs typeface="Segoe UI" panose="020B0502040204020203" pitchFamily="34" charset="0"/>
              </a:rPr>
              <a:t>Cleanup your environment if you’re all done!</a:t>
            </a:r>
            <a:endParaRPr lang="en-US" sz="2000" b="0" i="0" dirty="0">
              <a:solidFill>
                <a:srgbClr val="24292F"/>
              </a:solidFill>
              <a:effectLst/>
              <a:latin typeface="-apple-system"/>
            </a:endParaRP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7692303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551268" y="2686741"/>
            <a:ext cx="10406958" cy="1846659"/>
          </a:xfrm>
        </p:spPr>
        <p:txBody>
          <a:bodyPr/>
          <a:lstStyle/>
          <a:p>
            <a:r>
              <a:rPr lang="en-US" dirty="0">
                <a:ln w="3175">
                  <a:noFill/>
                </a:ln>
                <a:solidFill>
                  <a:schemeClr val="tx1"/>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6632819" cy="1720800"/>
          </a:xfrm>
          <a:prstGeom prst="rect">
            <a:avLst/>
          </a:prstGeom>
        </p:spPr>
      </p:pic>
    </p:spTree>
    <p:extLst>
      <p:ext uri="{BB962C8B-B14F-4D97-AF65-F5344CB8AC3E}">
        <p14:creationId xmlns:p14="http://schemas.microsoft.com/office/powerpoint/2010/main" val="7382996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4EE6-EAC5-995D-E7B0-DCC5344F7416}"/>
              </a:ext>
            </a:extLst>
          </p:cNvPr>
          <p:cNvSpPr>
            <a:spLocks noGrp="1"/>
          </p:cNvSpPr>
          <p:nvPr>
            <p:ph type="ctrTitle"/>
          </p:nvPr>
        </p:nvSpPr>
        <p:spPr/>
        <p:txBody>
          <a:bodyPr/>
          <a:lstStyle/>
          <a:p>
            <a:r>
              <a:rPr lang="en-US" dirty="0"/>
              <a:t>Dynatrace &amp; Microsoft</a:t>
            </a:r>
          </a:p>
        </p:txBody>
      </p:sp>
    </p:spTree>
    <p:extLst>
      <p:ext uri="{BB962C8B-B14F-4D97-AF65-F5344CB8AC3E}">
        <p14:creationId xmlns:p14="http://schemas.microsoft.com/office/powerpoint/2010/main" val="150025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2" descr="A screenshot of a web page&#10;&#10;Description automatically generated">
            <a:extLst>
              <a:ext uri="{FF2B5EF4-FFF2-40B4-BE49-F238E27FC236}">
                <a16:creationId xmlns:a16="http://schemas.microsoft.com/office/drawing/2014/main" id="{4B608A6C-0DEC-C858-3EAC-E8A823337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562" y="1363835"/>
            <a:ext cx="3954794" cy="15065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Rectangle 2">
            <a:extLst>
              <a:ext uri="{FF2B5EF4-FFF2-40B4-BE49-F238E27FC236}">
                <a16:creationId xmlns:a16="http://schemas.microsoft.com/office/drawing/2014/main" id="{1EE3D6AD-D77E-4A29-C56C-91C3740058ED}"/>
              </a:ext>
            </a:extLst>
          </p:cNvPr>
          <p:cNvSpPr/>
          <p:nvPr/>
        </p:nvSpPr>
        <p:spPr>
          <a:xfrm>
            <a:off x="0" y="3023842"/>
            <a:ext cx="12192000" cy="3834159"/>
          </a:xfrm>
          <a:prstGeom prst="rect">
            <a:avLst/>
          </a:prstGeom>
          <a:gradFill flip="none" rotWithShape="1">
            <a:gsLst>
              <a:gs pos="50000">
                <a:schemeClr val="accent1"/>
              </a:gs>
              <a:gs pos="0">
                <a:schemeClr val="accent2"/>
              </a:gs>
              <a:gs pos="99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DT Flow"/>
              <a:ea typeface="+mn-ea"/>
              <a:cs typeface="+mn-cs"/>
            </a:endParaRPr>
          </a:p>
        </p:txBody>
      </p:sp>
      <p:sp>
        <p:nvSpPr>
          <p:cNvPr id="47" name="Content Placeholder 4">
            <a:extLst>
              <a:ext uri="{FF2B5EF4-FFF2-40B4-BE49-F238E27FC236}">
                <a16:creationId xmlns:a16="http://schemas.microsoft.com/office/drawing/2014/main" id="{162AEC2A-D36F-F800-026C-2D67C92CEED9}"/>
              </a:ext>
            </a:extLst>
          </p:cNvPr>
          <p:cNvSpPr txBox="1">
            <a:spLocks/>
          </p:cNvSpPr>
          <p:nvPr/>
        </p:nvSpPr>
        <p:spPr>
          <a:xfrm>
            <a:off x="727216" y="3878593"/>
            <a:ext cx="4003842" cy="2604678"/>
          </a:xfrm>
          <a:prstGeom prst="roundRect">
            <a:avLst>
              <a:gd name="adj" fmla="val 1974"/>
            </a:avLst>
          </a:prstGeom>
          <a:solidFill>
            <a:schemeClr val="bg1"/>
          </a:solidFill>
          <a:effectLst>
            <a:outerShdw blurRad="228600" sx="104000" sy="104000" algn="ctr" rotWithShape="0">
              <a:prstClr val="black">
                <a:alpha val="10000"/>
              </a:prstClr>
            </a:outerShdw>
          </a:effectLst>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sp>
        <p:nvSpPr>
          <p:cNvPr id="6" name="Title 1">
            <a:extLst>
              <a:ext uri="{FF2B5EF4-FFF2-40B4-BE49-F238E27FC236}">
                <a16:creationId xmlns:a16="http://schemas.microsoft.com/office/drawing/2014/main" id="{1AF6C258-09C1-80F0-1B65-091C5C41DFA6}"/>
              </a:ext>
            </a:extLst>
          </p:cNvPr>
          <p:cNvSpPr txBox="1">
            <a:spLocks/>
          </p:cNvSpPr>
          <p:nvPr/>
        </p:nvSpPr>
        <p:spPr>
          <a:xfrm>
            <a:off x="708402" y="3208004"/>
            <a:ext cx="4003842" cy="594027"/>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10000"/>
              </a:lnSpc>
              <a:spcBef>
                <a:spcPct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DT Flow"/>
                <a:ea typeface="+mj-ea"/>
                <a:cs typeface="Calibri"/>
              </a:rPr>
              <a:t>Dynatrace real-time observability</a:t>
            </a:r>
            <a:br>
              <a:rPr kumimoji="0" lang="en-US" sz="1400" b="1" i="0" u="none" strike="noStrike" kern="1200" cap="none" spc="0" normalizeH="0" baseline="0" noProof="0">
                <a:ln>
                  <a:noFill/>
                </a:ln>
                <a:solidFill>
                  <a:srgbClr val="FFFFFF"/>
                </a:solidFill>
                <a:effectLst/>
                <a:uLnTx/>
                <a:uFillTx/>
                <a:latin typeface="DT Flow" pitchFamily="2" charset="77"/>
                <a:ea typeface="+mj-ea"/>
                <a:cs typeface="Calibri" panose="020F0502020204030204" pitchFamily="34" charset="0"/>
              </a:rPr>
            </a:br>
            <a:r>
              <a:rPr kumimoji="0" lang="en-US" sz="1400" b="1" i="0" u="none" strike="noStrike" kern="1200" cap="none" spc="0" normalizeH="0" baseline="0" noProof="0">
                <a:ln>
                  <a:noFill/>
                </a:ln>
                <a:solidFill>
                  <a:srgbClr val="FFFFFF"/>
                </a:solidFill>
                <a:effectLst/>
                <a:uLnTx/>
                <a:uFillTx/>
                <a:latin typeface="DT Flow"/>
                <a:ea typeface="+mj-ea"/>
                <a:cs typeface="Calibri"/>
              </a:rPr>
              <a:t>into dynamic Azure environments​</a:t>
            </a:r>
            <a:endParaRPr kumimoji="0" lang="en-US" sz="2000" b="1" i="0" u="none" strike="noStrike" kern="1200" cap="none" spc="0" normalizeH="0" baseline="0" noProof="0">
              <a:ln>
                <a:noFill/>
              </a:ln>
              <a:solidFill>
                <a:srgbClr val="FFFFFF"/>
              </a:solidFill>
              <a:effectLst/>
              <a:uLnTx/>
              <a:uFillTx/>
              <a:latin typeface="Bernina Sans" pitchFamily="2" charset="77"/>
              <a:ea typeface="+mj-ea"/>
              <a:cs typeface="Calibri" panose="020F0502020204030204" pitchFamily="34" charset="0"/>
            </a:endParaRPr>
          </a:p>
        </p:txBody>
      </p:sp>
      <p:pic>
        <p:nvPicPr>
          <p:cNvPr id="8" name="Picture 7" descr="Icon&#10;&#10;Description automatically generated">
            <a:extLst>
              <a:ext uri="{FF2B5EF4-FFF2-40B4-BE49-F238E27FC236}">
                <a16:creationId xmlns:a16="http://schemas.microsoft.com/office/drawing/2014/main" id="{24201D4D-52E3-2CDD-79F7-1DEC73CE087A}"/>
              </a:ext>
            </a:extLst>
          </p:cNvPr>
          <p:cNvPicPr>
            <a:picLocks noChangeAspect="1"/>
          </p:cNvPicPr>
          <p:nvPr/>
        </p:nvPicPr>
        <p:blipFill>
          <a:blip r:embed="rId4"/>
          <a:stretch>
            <a:fillRect/>
          </a:stretch>
        </p:blipFill>
        <p:spPr>
          <a:xfrm>
            <a:off x="2390360" y="4231988"/>
            <a:ext cx="542368" cy="491454"/>
          </a:xfrm>
          <a:prstGeom prst="rect">
            <a:avLst/>
          </a:prstGeom>
        </p:spPr>
      </p:pic>
      <p:pic>
        <p:nvPicPr>
          <p:cNvPr id="9" name="Picture 8" descr="Logo, icon&#10;&#10;Description automatically generated">
            <a:extLst>
              <a:ext uri="{FF2B5EF4-FFF2-40B4-BE49-F238E27FC236}">
                <a16:creationId xmlns:a16="http://schemas.microsoft.com/office/drawing/2014/main" id="{D9943D15-4AF1-ECCF-6C52-A4D4A4F57BB5}"/>
              </a:ext>
            </a:extLst>
          </p:cNvPr>
          <p:cNvPicPr>
            <a:picLocks noChangeAspect="1"/>
          </p:cNvPicPr>
          <p:nvPr/>
        </p:nvPicPr>
        <p:blipFill>
          <a:blip r:embed="rId5"/>
          <a:stretch>
            <a:fillRect/>
          </a:stretch>
        </p:blipFill>
        <p:spPr>
          <a:xfrm>
            <a:off x="1115015" y="4243626"/>
            <a:ext cx="516681" cy="468179"/>
          </a:xfrm>
          <a:prstGeom prst="rect">
            <a:avLst/>
          </a:prstGeom>
        </p:spPr>
      </p:pic>
      <p:pic>
        <p:nvPicPr>
          <p:cNvPr id="10" name="Picture 9" descr="Icon&#10;&#10;Description automatically generated">
            <a:extLst>
              <a:ext uri="{FF2B5EF4-FFF2-40B4-BE49-F238E27FC236}">
                <a16:creationId xmlns:a16="http://schemas.microsoft.com/office/drawing/2014/main" id="{5BBA2E34-C19C-E018-61E7-0554A87C20E0}"/>
              </a:ext>
            </a:extLst>
          </p:cNvPr>
          <p:cNvPicPr>
            <a:picLocks noChangeAspect="1"/>
          </p:cNvPicPr>
          <p:nvPr/>
        </p:nvPicPr>
        <p:blipFill>
          <a:blip r:embed="rId6"/>
          <a:stretch>
            <a:fillRect/>
          </a:stretch>
        </p:blipFill>
        <p:spPr>
          <a:xfrm>
            <a:off x="1158155" y="5519786"/>
            <a:ext cx="430400" cy="389997"/>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5092B1A6-1DB3-03C2-ED80-7BB70AA4B482}"/>
              </a:ext>
            </a:extLst>
          </p:cNvPr>
          <p:cNvPicPr>
            <a:picLocks noChangeAspect="1"/>
          </p:cNvPicPr>
          <p:nvPr/>
        </p:nvPicPr>
        <p:blipFill>
          <a:blip r:embed="rId7"/>
          <a:stretch>
            <a:fillRect/>
          </a:stretch>
        </p:blipFill>
        <p:spPr>
          <a:xfrm>
            <a:off x="3766380" y="5494392"/>
            <a:ext cx="486449" cy="440784"/>
          </a:xfrm>
          <a:prstGeom prst="rect">
            <a:avLst/>
          </a:prstGeom>
        </p:spPr>
      </p:pic>
      <p:pic>
        <p:nvPicPr>
          <p:cNvPr id="12" name="Picture 11">
            <a:extLst>
              <a:ext uri="{FF2B5EF4-FFF2-40B4-BE49-F238E27FC236}">
                <a16:creationId xmlns:a16="http://schemas.microsoft.com/office/drawing/2014/main" id="{7A0DB339-B7CB-D2F7-EC35-26FFEEF65169}"/>
              </a:ext>
            </a:extLst>
          </p:cNvPr>
          <p:cNvPicPr>
            <a:picLocks noChangeAspect="1"/>
          </p:cNvPicPr>
          <p:nvPr/>
        </p:nvPicPr>
        <p:blipFill>
          <a:blip r:embed="rId8"/>
          <a:stretch>
            <a:fillRect/>
          </a:stretch>
        </p:blipFill>
        <p:spPr>
          <a:xfrm>
            <a:off x="3822541" y="4281793"/>
            <a:ext cx="430400" cy="391845"/>
          </a:xfrm>
          <a:prstGeom prst="rect">
            <a:avLst/>
          </a:prstGeom>
        </p:spPr>
      </p:pic>
      <p:sp>
        <p:nvSpPr>
          <p:cNvPr id="13" name="Content Placeholder 2">
            <a:extLst>
              <a:ext uri="{FF2B5EF4-FFF2-40B4-BE49-F238E27FC236}">
                <a16:creationId xmlns:a16="http://schemas.microsoft.com/office/drawing/2014/main" id="{E116F2C2-730E-13E9-31CE-685070D2C6FA}"/>
              </a:ext>
            </a:extLst>
          </p:cNvPr>
          <p:cNvSpPr txBox="1">
            <a:spLocks/>
          </p:cNvSpPr>
          <p:nvPr/>
        </p:nvSpPr>
        <p:spPr>
          <a:xfrm>
            <a:off x="3578975" y="4743908"/>
            <a:ext cx="917532" cy="255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Calibri Light" panose="020F0302020204030204" pitchFamily="34" charset="0"/>
              </a:rPr>
              <a:t>Azure Spring Cloud</a:t>
            </a:r>
            <a:endParaRPr kumimoji="0" lang="en-US" sz="1000" b="0" i="1" u="none" strike="noStrike" kern="1200" cap="none" spc="0" normalizeH="0" baseline="0" noProof="0">
              <a:ln>
                <a:noFill/>
              </a:ln>
              <a:solidFill>
                <a:srgbClr val="00092F"/>
              </a:solidFill>
              <a:effectLst/>
              <a:uLnTx/>
              <a:uFillTx/>
              <a:latin typeface="DT Flow" pitchFamily="2" charset="77"/>
              <a:ea typeface="+mn-ea"/>
              <a:cs typeface="Calibri Light" panose="020F0302020204030204" pitchFamily="34" charset="0"/>
            </a:endParaRPr>
          </a:p>
        </p:txBody>
      </p:sp>
      <p:sp>
        <p:nvSpPr>
          <p:cNvPr id="14" name="Content Placeholder 2">
            <a:extLst>
              <a:ext uri="{FF2B5EF4-FFF2-40B4-BE49-F238E27FC236}">
                <a16:creationId xmlns:a16="http://schemas.microsoft.com/office/drawing/2014/main" id="{AF569424-7073-524F-CB96-9A1DD151F0A9}"/>
              </a:ext>
            </a:extLst>
          </p:cNvPr>
          <p:cNvSpPr txBox="1">
            <a:spLocks/>
          </p:cNvSpPr>
          <p:nvPr/>
        </p:nvSpPr>
        <p:spPr>
          <a:xfrm>
            <a:off x="931928" y="4723743"/>
            <a:ext cx="882854" cy="255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Calibri Light" panose="020F0302020204030204" pitchFamily="34" charset="0"/>
              </a:rPr>
              <a:t>Azure Functions</a:t>
            </a:r>
          </a:p>
        </p:txBody>
      </p:sp>
      <p:sp>
        <p:nvSpPr>
          <p:cNvPr id="15" name="Content Placeholder 2">
            <a:extLst>
              <a:ext uri="{FF2B5EF4-FFF2-40B4-BE49-F238E27FC236}">
                <a16:creationId xmlns:a16="http://schemas.microsoft.com/office/drawing/2014/main" id="{BD53ACAB-1F53-714B-1F1F-EA970E4B1908}"/>
              </a:ext>
            </a:extLst>
          </p:cNvPr>
          <p:cNvSpPr txBox="1">
            <a:spLocks/>
          </p:cNvSpPr>
          <p:nvPr/>
        </p:nvSpPr>
        <p:spPr>
          <a:xfrm>
            <a:off x="886053" y="5941705"/>
            <a:ext cx="974602" cy="255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Calibri Light" panose="020F0302020204030204" pitchFamily="34" charset="0"/>
              </a:rPr>
              <a:t>Azure Service Fabric</a:t>
            </a:r>
          </a:p>
        </p:txBody>
      </p:sp>
      <p:sp>
        <p:nvSpPr>
          <p:cNvPr id="16" name="Content Placeholder 2">
            <a:extLst>
              <a:ext uri="{FF2B5EF4-FFF2-40B4-BE49-F238E27FC236}">
                <a16:creationId xmlns:a16="http://schemas.microsoft.com/office/drawing/2014/main" id="{97E3E8C0-2A3A-512A-DFBB-B8C3AAB9EC10}"/>
              </a:ext>
            </a:extLst>
          </p:cNvPr>
          <p:cNvSpPr txBox="1">
            <a:spLocks/>
          </p:cNvSpPr>
          <p:nvPr/>
        </p:nvSpPr>
        <p:spPr>
          <a:xfrm>
            <a:off x="3407330" y="5955816"/>
            <a:ext cx="1253936" cy="248116"/>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Calibri Light" panose="020F0302020204030204" pitchFamily="34" charset="0"/>
              </a:rPr>
              <a:t>Azure Kubernetes Service</a:t>
            </a:r>
            <a:endParaRPr kumimoji="0" lang="en-US" sz="1000" b="0" i="1" u="none" strike="noStrike" kern="1200" cap="none" spc="0" normalizeH="0" baseline="0" noProof="0">
              <a:ln>
                <a:noFill/>
              </a:ln>
              <a:solidFill>
                <a:srgbClr val="00092F"/>
              </a:solidFill>
              <a:effectLst/>
              <a:uLnTx/>
              <a:uFillTx/>
              <a:latin typeface="DT Flow" pitchFamily="2" charset="77"/>
              <a:ea typeface="+mn-ea"/>
              <a:cs typeface="Calibri Light" panose="020F0302020204030204" pitchFamily="34" charset="0"/>
            </a:endParaRPr>
          </a:p>
        </p:txBody>
      </p:sp>
      <p:sp>
        <p:nvSpPr>
          <p:cNvPr id="17" name="Content Placeholder 2">
            <a:extLst>
              <a:ext uri="{FF2B5EF4-FFF2-40B4-BE49-F238E27FC236}">
                <a16:creationId xmlns:a16="http://schemas.microsoft.com/office/drawing/2014/main" id="{B801A9A4-6818-DC5E-C90B-E8829D8E2633}"/>
              </a:ext>
            </a:extLst>
          </p:cNvPr>
          <p:cNvSpPr txBox="1">
            <a:spLocks/>
          </p:cNvSpPr>
          <p:nvPr/>
        </p:nvSpPr>
        <p:spPr>
          <a:xfrm>
            <a:off x="2207318" y="4743908"/>
            <a:ext cx="996460" cy="255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Calibri Light" panose="020F0302020204030204" pitchFamily="34" charset="0"/>
              </a:rPr>
              <a:t>Azure VM Scale Sets</a:t>
            </a:r>
          </a:p>
        </p:txBody>
      </p:sp>
      <p:pic>
        <p:nvPicPr>
          <p:cNvPr id="18" name="Graphic 17">
            <a:extLst>
              <a:ext uri="{FF2B5EF4-FFF2-40B4-BE49-F238E27FC236}">
                <a16:creationId xmlns:a16="http://schemas.microsoft.com/office/drawing/2014/main" id="{52D8897A-1F32-BB74-FCD3-48BD5B9986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21289" y="5497898"/>
            <a:ext cx="478710" cy="433772"/>
          </a:xfrm>
          <a:prstGeom prst="rect">
            <a:avLst/>
          </a:prstGeom>
        </p:spPr>
      </p:pic>
      <p:sp>
        <p:nvSpPr>
          <p:cNvPr id="19" name="Content Placeholder 2">
            <a:extLst>
              <a:ext uri="{FF2B5EF4-FFF2-40B4-BE49-F238E27FC236}">
                <a16:creationId xmlns:a16="http://schemas.microsoft.com/office/drawing/2014/main" id="{C4C1B65D-C792-BB3A-3F20-D17252590A98}"/>
              </a:ext>
            </a:extLst>
          </p:cNvPr>
          <p:cNvSpPr txBox="1">
            <a:spLocks/>
          </p:cNvSpPr>
          <p:nvPr/>
        </p:nvSpPr>
        <p:spPr>
          <a:xfrm>
            <a:off x="2162415" y="5941705"/>
            <a:ext cx="996460" cy="255171"/>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Calibri Light" panose="020F0302020204030204" pitchFamily="34" charset="0"/>
              </a:rPr>
              <a:t>Azure App Service</a:t>
            </a:r>
          </a:p>
        </p:txBody>
      </p:sp>
      <p:sp>
        <p:nvSpPr>
          <p:cNvPr id="20" name="Title 1">
            <a:extLst>
              <a:ext uri="{FF2B5EF4-FFF2-40B4-BE49-F238E27FC236}">
                <a16:creationId xmlns:a16="http://schemas.microsoft.com/office/drawing/2014/main" id="{373BC70F-EC69-9CE9-BA61-98DBD4780B56}"/>
              </a:ext>
            </a:extLst>
          </p:cNvPr>
          <p:cNvSpPr txBox="1">
            <a:spLocks/>
          </p:cNvSpPr>
          <p:nvPr/>
        </p:nvSpPr>
        <p:spPr>
          <a:xfrm>
            <a:off x="6736484" y="3248956"/>
            <a:ext cx="3587622" cy="366503"/>
          </a:xfrm>
          <a:prstGeom prst="rect">
            <a:avLst/>
          </a:prstGeom>
        </p:spPr>
        <p:txBody>
          <a:bodyPr vert="horz" lIns="91440" tIns="45720" rIns="91440" bIns="45720" rtlCol="0" anchor="b">
            <a:normAutofit fontScale="92500"/>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DT Flow"/>
                <a:ea typeface="+mj-ea"/>
                <a:cs typeface="Calibri"/>
              </a:rPr>
              <a:t>Ever growing support for Azure services</a:t>
            </a:r>
          </a:p>
        </p:txBody>
      </p:sp>
      <p:grpSp>
        <p:nvGrpSpPr>
          <p:cNvPr id="73" name="Group 72">
            <a:extLst>
              <a:ext uri="{FF2B5EF4-FFF2-40B4-BE49-F238E27FC236}">
                <a16:creationId xmlns:a16="http://schemas.microsoft.com/office/drawing/2014/main" id="{D4B67A87-E77C-3F9F-3A3E-82A2D84F8B2E}"/>
              </a:ext>
            </a:extLst>
          </p:cNvPr>
          <p:cNvGrpSpPr/>
          <p:nvPr/>
        </p:nvGrpSpPr>
        <p:grpSpPr>
          <a:xfrm>
            <a:off x="6015914" y="3688004"/>
            <a:ext cx="1013379" cy="845595"/>
            <a:chOff x="5746690" y="2741315"/>
            <a:chExt cx="1182712" cy="1014928"/>
          </a:xfrm>
        </p:grpSpPr>
        <p:sp>
          <p:nvSpPr>
            <p:cNvPr id="46" name="Content Placeholder 4">
              <a:extLst>
                <a:ext uri="{FF2B5EF4-FFF2-40B4-BE49-F238E27FC236}">
                  <a16:creationId xmlns:a16="http://schemas.microsoft.com/office/drawing/2014/main" id="{D3EBB183-FFB9-BDD5-4A13-DCB3F8059D95}"/>
                </a:ext>
              </a:extLst>
            </p:cNvPr>
            <p:cNvSpPr txBox="1">
              <a:spLocks/>
            </p:cNvSpPr>
            <p:nvPr/>
          </p:nvSpPr>
          <p:spPr>
            <a:xfrm>
              <a:off x="5746690" y="2741315"/>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pic>
          <p:nvPicPr>
            <p:cNvPr id="21" name="Graphic 20">
              <a:extLst>
                <a:ext uri="{FF2B5EF4-FFF2-40B4-BE49-F238E27FC236}">
                  <a16:creationId xmlns:a16="http://schemas.microsoft.com/office/drawing/2014/main" id="{51F19ADC-998B-10E5-D044-5E7A3267BD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9234" y="2824542"/>
              <a:ext cx="422189" cy="422189"/>
            </a:xfrm>
            <a:prstGeom prst="rect">
              <a:avLst/>
            </a:prstGeom>
          </p:spPr>
        </p:pic>
        <p:sp>
          <p:nvSpPr>
            <p:cNvPr id="22" name="Rectangle 21">
              <a:extLst>
                <a:ext uri="{FF2B5EF4-FFF2-40B4-BE49-F238E27FC236}">
                  <a16:creationId xmlns:a16="http://schemas.microsoft.com/office/drawing/2014/main" id="{B0E8FA33-7C1E-093B-1DBF-FEF2FC35231C}"/>
                </a:ext>
              </a:extLst>
            </p:cNvPr>
            <p:cNvSpPr/>
            <p:nvPr/>
          </p:nvSpPr>
          <p:spPr>
            <a:xfrm>
              <a:off x="5763159" y="3183411"/>
              <a:ext cx="1166243" cy="480233"/>
            </a:xfrm>
            <a:prstGeom prst="rect">
              <a:avLst/>
            </a:prstGeom>
          </p:spPr>
          <p:txBody>
            <a:bodyPr wrap="square" lIns="45720" tIns="45720" rIns="4572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a:ea typeface="+mn-ea"/>
                  <a:cs typeface="+mn-cs"/>
                </a:rPr>
                <a:t>Azure AI  Search</a:t>
              </a:r>
              <a:endParaRPr kumimoji="0" lang="en-US" sz="1800" b="0" i="0" u="none" strike="noStrike" kern="1200" cap="none" spc="0" normalizeH="0" baseline="0" noProof="0">
                <a:ln>
                  <a:noFill/>
                </a:ln>
                <a:solidFill>
                  <a:srgbClr val="00092F"/>
                </a:solidFill>
                <a:effectLst/>
                <a:uLnTx/>
                <a:uFillTx/>
                <a:latin typeface="DT Flow"/>
                <a:ea typeface="+mn-ea"/>
                <a:cs typeface="+mn-cs"/>
              </a:endParaRPr>
            </a:p>
          </p:txBody>
        </p:sp>
      </p:grpSp>
      <p:sp>
        <p:nvSpPr>
          <p:cNvPr id="23" name="Rectangle 22">
            <a:extLst>
              <a:ext uri="{FF2B5EF4-FFF2-40B4-BE49-F238E27FC236}">
                <a16:creationId xmlns:a16="http://schemas.microsoft.com/office/drawing/2014/main" id="{A7D34ED7-5262-7E1F-FB99-D909E14454A1}"/>
              </a:ext>
            </a:extLst>
          </p:cNvPr>
          <p:cNvSpPr/>
          <p:nvPr/>
        </p:nvSpPr>
        <p:spPr>
          <a:xfrm>
            <a:off x="9803580" y="6498581"/>
            <a:ext cx="142218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DT Flow" pitchFamily="2" charset="77"/>
                <a:ea typeface="+mn-ea"/>
                <a:cs typeface="+mn-cs"/>
              </a:rPr>
              <a:t>…and many more!</a:t>
            </a:r>
          </a:p>
        </p:txBody>
      </p:sp>
      <p:grpSp>
        <p:nvGrpSpPr>
          <p:cNvPr id="78" name="Group 77">
            <a:extLst>
              <a:ext uri="{FF2B5EF4-FFF2-40B4-BE49-F238E27FC236}">
                <a16:creationId xmlns:a16="http://schemas.microsoft.com/office/drawing/2014/main" id="{A6529411-5FF0-891B-A020-092115A85605}"/>
              </a:ext>
            </a:extLst>
          </p:cNvPr>
          <p:cNvGrpSpPr/>
          <p:nvPr/>
        </p:nvGrpSpPr>
        <p:grpSpPr>
          <a:xfrm>
            <a:off x="9876456" y="5658137"/>
            <a:ext cx="1013380" cy="845595"/>
            <a:chOff x="7369495" y="2754910"/>
            <a:chExt cx="1182713" cy="1014928"/>
          </a:xfrm>
        </p:grpSpPr>
        <p:sp>
          <p:nvSpPr>
            <p:cNvPr id="64" name="Content Placeholder 4">
              <a:extLst>
                <a:ext uri="{FF2B5EF4-FFF2-40B4-BE49-F238E27FC236}">
                  <a16:creationId xmlns:a16="http://schemas.microsoft.com/office/drawing/2014/main" id="{49019DAB-A2E7-DE1D-122C-495BFD3C97FE}"/>
                </a:ext>
              </a:extLst>
            </p:cNvPr>
            <p:cNvSpPr txBox="1">
              <a:spLocks/>
            </p:cNvSpPr>
            <p:nvPr/>
          </p:nvSpPr>
          <p:spPr>
            <a:xfrm>
              <a:off x="7369496" y="2754910"/>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pic>
          <p:nvPicPr>
            <p:cNvPr id="24" name="Graphic 23">
              <a:extLst>
                <a:ext uri="{FF2B5EF4-FFF2-40B4-BE49-F238E27FC236}">
                  <a16:creationId xmlns:a16="http://schemas.microsoft.com/office/drawing/2014/main" id="{D2AA0F14-7ABD-8141-3295-F1BF52A2F4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49993" y="2824777"/>
              <a:ext cx="421719" cy="421719"/>
            </a:xfrm>
            <a:prstGeom prst="rect">
              <a:avLst/>
            </a:prstGeom>
          </p:spPr>
        </p:pic>
        <p:sp>
          <p:nvSpPr>
            <p:cNvPr id="25" name="Rectangle 24">
              <a:extLst>
                <a:ext uri="{FF2B5EF4-FFF2-40B4-BE49-F238E27FC236}">
                  <a16:creationId xmlns:a16="http://schemas.microsoft.com/office/drawing/2014/main" id="{738B17B6-2A06-3AC3-191D-869403E59695}"/>
                </a:ext>
              </a:extLst>
            </p:cNvPr>
            <p:cNvSpPr/>
            <p:nvPr/>
          </p:nvSpPr>
          <p:spPr>
            <a:xfrm>
              <a:off x="7369495" y="3268095"/>
              <a:ext cx="1182713" cy="400110"/>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Azure Application Gateway</a:t>
              </a:r>
            </a:p>
          </p:txBody>
        </p:sp>
      </p:grpSp>
      <p:grpSp>
        <p:nvGrpSpPr>
          <p:cNvPr id="66" name="Group 65">
            <a:extLst>
              <a:ext uri="{FF2B5EF4-FFF2-40B4-BE49-F238E27FC236}">
                <a16:creationId xmlns:a16="http://schemas.microsoft.com/office/drawing/2014/main" id="{3A6FBC05-8790-D630-B955-350813339960}"/>
              </a:ext>
            </a:extLst>
          </p:cNvPr>
          <p:cNvGrpSpPr/>
          <p:nvPr/>
        </p:nvGrpSpPr>
        <p:grpSpPr>
          <a:xfrm>
            <a:off x="8581817" y="3688004"/>
            <a:ext cx="1023571" cy="845595"/>
            <a:chOff x="9024712" y="2741315"/>
            <a:chExt cx="1192904" cy="1014928"/>
          </a:xfrm>
        </p:grpSpPr>
        <p:sp>
          <p:nvSpPr>
            <p:cNvPr id="63" name="Content Placeholder 4">
              <a:extLst>
                <a:ext uri="{FF2B5EF4-FFF2-40B4-BE49-F238E27FC236}">
                  <a16:creationId xmlns:a16="http://schemas.microsoft.com/office/drawing/2014/main" id="{E8F25350-6AC8-FC64-E8A2-A2E07D41CDF7}"/>
                </a:ext>
              </a:extLst>
            </p:cNvPr>
            <p:cNvSpPr txBox="1">
              <a:spLocks/>
            </p:cNvSpPr>
            <p:nvPr/>
          </p:nvSpPr>
          <p:spPr>
            <a:xfrm>
              <a:off x="9024712" y="2741315"/>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pic>
          <p:nvPicPr>
            <p:cNvPr id="26" name="Graphic 25">
              <a:extLst>
                <a:ext uri="{FF2B5EF4-FFF2-40B4-BE49-F238E27FC236}">
                  <a16:creationId xmlns:a16="http://schemas.microsoft.com/office/drawing/2014/main" id="{E68C25AD-CC61-92B9-C8F3-D960C551D9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22405" y="2872923"/>
              <a:ext cx="387326" cy="387326"/>
            </a:xfrm>
            <a:prstGeom prst="rect">
              <a:avLst/>
            </a:prstGeom>
          </p:spPr>
        </p:pic>
        <p:sp>
          <p:nvSpPr>
            <p:cNvPr id="27" name="Rectangle 26">
              <a:extLst>
                <a:ext uri="{FF2B5EF4-FFF2-40B4-BE49-F238E27FC236}">
                  <a16:creationId xmlns:a16="http://schemas.microsoft.com/office/drawing/2014/main" id="{AAD344C3-D01C-3E48-39D8-263B05575CDE}"/>
                </a:ext>
              </a:extLst>
            </p:cNvPr>
            <p:cNvSpPr/>
            <p:nvPr/>
          </p:nvSpPr>
          <p:spPr>
            <a:xfrm>
              <a:off x="9024712" y="3268095"/>
              <a:ext cx="1192904" cy="4802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Azure </a:t>
              </a:r>
              <a:b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b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Batch</a:t>
              </a:r>
            </a:p>
          </p:txBody>
        </p:sp>
      </p:grpSp>
      <p:grpSp>
        <p:nvGrpSpPr>
          <p:cNvPr id="65" name="Group 64">
            <a:extLst>
              <a:ext uri="{FF2B5EF4-FFF2-40B4-BE49-F238E27FC236}">
                <a16:creationId xmlns:a16="http://schemas.microsoft.com/office/drawing/2014/main" id="{80F5F531-6A48-7304-3CCF-F0B783EC22FC}"/>
              </a:ext>
            </a:extLst>
          </p:cNvPr>
          <p:cNvGrpSpPr/>
          <p:nvPr/>
        </p:nvGrpSpPr>
        <p:grpSpPr>
          <a:xfrm>
            <a:off x="9867869" y="3688004"/>
            <a:ext cx="1013379" cy="845595"/>
            <a:chOff x="10576282" y="2716213"/>
            <a:chExt cx="1182712" cy="1014928"/>
          </a:xfrm>
        </p:grpSpPr>
        <p:sp>
          <p:nvSpPr>
            <p:cNvPr id="62" name="Content Placeholder 4">
              <a:extLst>
                <a:ext uri="{FF2B5EF4-FFF2-40B4-BE49-F238E27FC236}">
                  <a16:creationId xmlns:a16="http://schemas.microsoft.com/office/drawing/2014/main" id="{69830A3C-5C6E-8AA0-6338-99C7213AFC25}"/>
                </a:ext>
              </a:extLst>
            </p:cNvPr>
            <p:cNvSpPr txBox="1">
              <a:spLocks/>
            </p:cNvSpPr>
            <p:nvPr/>
          </p:nvSpPr>
          <p:spPr>
            <a:xfrm>
              <a:off x="10576282" y="2716213"/>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pic>
          <p:nvPicPr>
            <p:cNvPr id="28" name="Graphic 27">
              <a:extLst>
                <a:ext uri="{FF2B5EF4-FFF2-40B4-BE49-F238E27FC236}">
                  <a16:creationId xmlns:a16="http://schemas.microsoft.com/office/drawing/2014/main" id="{ADA429A8-B224-1109-100E-81139BF90C0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014344" y="2840372"/>
              <a:ext cx="381362" cy="381362"/>
            </a:xfrm>
            <a:prstGeom prst="rect">
              <a:avLst/>
            </a:prstGeom>
          </p:spPr>
        </p:pic>
        <p:sp>
          <p:nvSpPr>
            <p:cNvPr id="29" name="Rectangle 28">
              <a:extLst>
                <a:ext uri="{FF2B5EF4-FFF2-40B4-BE49-F238E27FC236}">
                  <a16:creationId xmlns:a16="http://schemas.microsoft.com/office/drawing/2014/main" id="{03805876-CB0E-0978-70EF-99F2B52B4B85}"/>
                </a:ext>
              </a:extLst>
            </p:cNvPr>
            <p:cNvSpPr/>
            <p:nvPr/>
          </p:nvSpPr>
          <p:spPr>
            <a:xfrm>
              <a:off x="10576282" y="3268095"/>
              <a:ext cx="118271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Azure Blob</a:t>
              </a:r>
              <a:b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b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Storage</a:t>
              </a:r>
            </a:p>
          </p:txBody>
        </p:sp>
      </p:grpSp>
      <p:grpSp>
        <p:nvGrpSpPr>
          <p:cNvPr id="74" name="Group 73">
            <a:extLst>
              <a:ext uri="{FF2B5EF4-FFF2-40B4-BE49-F238E27FC236}">
                <a16:creationId xmlns:a16="http://schemas.microsoft.com/office/drawing/2014/main" id="{A51B2AF0-19A7-70DB-237F-64CD9A55A936}"/>
              </a:ext>
            </a:extLst>
          </p:cNvPr>
          <p:cNvGrpSpPr/>
          <p:nvPr/>
        </p:nvGrpSpPr>
        <p:grpSpPr>
          <a:xfrm>
            <a:off x="6030025" y="4663937"/>
            <a:ext cx="1013379" cy="845595"/>
            <a:chOff x="5735890" y="3881649"/>
            <a:chExt cx="1182712" cy="1014928"/>
          </a:xfrm>
        </p:grpSpPr>
        <p:sp>
          <p:nvSpPr>
            <p:cNvPr id="48" name="Content Placeholder 4">
              <a:extLst>
                <a:ext uri="{FF2B5EF4-FFF2-40B4-BE49-F238E27FC236}">
                  <a16:creationId xmlns:a16="http://schemas.microsoft.com/office/drawing/2014/main" id="{93098F90-0D9F-2557-8509-EDF619D8A91A}"/>
                </a:ext>
              </a:extLst>
            </p:cNvPr>
            <p:cNvSpPr txBox="1">
              <a:spLocks/>
            </p:cNvSpPr>
            <p:nvPr/>
          </p:nvSpPr>
          <p:spPr>
            <a:xfrm>
              <a:off x="5735890" y="3881649"/>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pic>
          <p:nvPicPr>
            <p:cNvPr id="30" name="Graphic 29">
              <a:extLst>
                <a:ext uri="{FF2B5EF4-FFF2-40B4-BE49-F238E27FC236}">
                  <a16:creationId xmlns:a16="http://schemas.microsoft.com/office/drawing/2014/main" id="{5540C7DC-39C8-2618-C0D1-5138304F535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100014" y="3964876"/>
              <a:ext cx="460567" cy="460567"/>
            </a:xfrm>
            <a:prstGeom prst="rect">
              <a:avLst/>
            </a:prstGeom>
          </p:spPr>
        </p:pic>
        <p:sp>
          <p:nvSpPr>
            <p:cNvPr id="31" name="Rectangle 30">
              <a:extLst>
                <a:ext uri="{FF2B5EF4-FFF2-40B4-BE49-F238E27FC236}">
                  <a16:creationId xmlns:a16="http://schemas.microsoft.com/office/drawing/2014/main" id="{BD084A52-3DC4-6E53-7453-1AAFB494A3F6}"/>
                </a:ext>
              </a:extLst>
            </p:cNvPr>
            <p:cNvSpPr/>
            <p:nvPr/>
          </p:nvSpPr>
          <p:spPr>
            <a:xfrm>
              <a:off x="5741290" y="4408429"/>
              <a:ext cx="117191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Azure Cosmos DB</a:t>
              </a:r>
            </a:p>
          </p:txBody>
        </p:sp>
      </p:grpSp>
      <p:grpSp>
        <p:nvGrpSpPr>
          <p:cNvPr id="72" name="Group 71">
            <a:extLst>
              <a:ext uri="{FF2B5EF4-FFF2-40B4-BE49-F238E27FC236}">
                <a16:creationId xmlns:a16="http://schemas.microsoft.com/office/drawing/2014/main" id="{ACC18E83-8BEE-34D1-7D62-6E9FD75CFE65}"/>
              </a:ext>
            </a:extLst>
          </p:cNvPr>
          <p:cNvGrpSpPr/>
          <p:nvPr/>
        </p:nvGrpSpPr>
        <p:grpSpPr>
          <a:xfrm>
            <a:off x="7291995" y="4663937"/>
            <a:ext cx="1034363" cy="845595"/>
            <a:chOff x="7345006" y="3891422"/>
            <a:chExt cx="1207202" cy="1014928"/>
          </a:xfrm>
        </p:grpSpPr>
        <p:sp>
          <p:nvSpPr>
            <p:cNvPr id="59" name="Content Placeholder 4">
              <a:extLst>
                <a:ext uri="{FF2B5EF4-FFF2-40B4-BE49-F238E27FC236}">
                  <a16:creationId xmlns:a16="http://schemas.microsoft.com/office/drawing/2014/main" id="{B7AC9353-3EA1-D779-5597-964C316F8C7C}"/>
                </a:ext>
              </a:extLst>
            </p:cNvPr>
            <p:cNvSpPr txBox="1">
              <a:spLocks/>
            </p:cNvSpPr>
            <p:nvPr/>
          </p:nvSpPr>
          <p:spPr>
            <a:xfrm>
              <a:off x="7369496" y="3891422"/>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sp>
          <p:nvSpPr>
            <p:cNvPr id="33" name="Rectangle 32">
              <a:extLst>
                <a:ext uri="{FF2B5EF4-FFF2-40B4-BE49-F238E27FC236}">
                  <a16:creationId xmlns:a16="http://schemas.microsoft.com/office/drawing/2014/main" id="{39DF1EA6-97AE-C5C9-8F78-D63F88A58D09}"/>
                </a:ext>
              </a:extLst>
            </p:cNvPr>
            <p:cNvSpPr/>
            <p:nvPr/>
          </p:nvSpPr>
          <p:spPr>
            <a:xfrm>
              <a:off x="7345006" y="4401418"/>
              <a:ext cx="1207202" cy="4802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Azure DB for</a:t>
              </a:r>
              <a:b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b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PostgreSQL</a:t>
              </a:r>
            </a:p>
          </p:txBody>
        </p:sp>
      </p:grpSp>
      <p:grpSp>
        <p:nvGrpSpPr>
          <p:cNvPr id="70" name="Group 69">
            <a:extLst>
              <a:ext uri="{FF2B5EF4-FFF2-40B4-BE49-F238E27FC236}">
                <a16:creationId xmlns:a16="http://schemas.microsoft.com/office/drawing/2014/main" id="{7406A3CB-81FB-DB21-5A96-BC1EE563C7D7}"/>
              </a:ext>
            </a:extLst>
          </p:cNvPr>
          <p:cNvGrpSpPr/>
          <p:nvPr/>
        </p:nvGrpSpPr>
        <p:grpSpPr>
          <a:xfrm>
            <a:off x="8595928" y="4663937"/>
            <a:ext cx="1013379" cy="845595"/>
            <a:chOff x="9034904" y="3919070"/>
            <a:chExt cx="1182712" cy="1014928"/>
          </a:xfrm>
        </p:grpSpPr>
        <p:sp>
          <p:nvSpPr>
            <p:cNvPr id="60" name="Content Placeholder 4">
              <a:extLst>
                <a:ext uri="{FF2B5EF4-FFF2-40B4-BE49-F238E27FC236}">
                  <a16:creationId xmlns:a16="http://schemas.microsoft.com/office/drawing/2014/main" id="{EAACC63C-0F8B-3DDE-0118-B02A15331CB0}"/>
                </a:ext>
              </a:extLst>
            </p:cNvPr>
            <p:cNvSpPr txBox="1">
              <a:spLocks/>
            </p:cNvSpPr>
            <p:nvPr/>
          </p:nvSpPr>
          <p:spPr>
            <a:xfrm>
              <a:off x="9034904" y="3919070"/>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grpSp>
          <p:nvGrpSpPr>
            <p:cNvPr id="69" name="Group 68">
              <a:extLst>
                <a:ext uri="{FF2B5EF4-FFF2-40B4-BE49-F238E27FC236}">
                  <a16:creationId xmlns:a16="http://schemas.microsoft.com/office/drawing/2014/main" id="{20A7AACA-DFDD-EE1B-3CE5-D093EAE1AD5E}"/>
                </a:ext>
              </a:extLst>
            </p:cNvPr>
            <p:cNvGrpSpPr/>
            <p:nvPr/>
          </p:nvGrpSpPr>
          <p:grpSpPr>
            <a:xfrm>
              <a:off x="9034904" y="3963582"/>
              <a:ext cx="1182712" cy="691068"/>
              <a:chOff x="9034905" y="3963582"/>
              <a:chExt cx="1182712" cy="691068"/>
            </a:xfrm>
          </p:grpSpPr>
          <p:pic>
            <p:nvPicPr>
              <p:cNvPr id="34" name="Graphic 33">
                <a:extLst>
                  <a:ext uri="{FF2B5EF4-FFF2-40B4-BE49-F238E27FC236}">
                    <a16:creationId xmlns:a16="http://schemas.microsoft.com/office/drawing/2014/main" id="{5A72D36E-70AB-CCB7-C58A-D8F40F1220A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395331" y="3963582"/>
                <a:ext cx="461861" cy="461861"/>
              </a:xfrm>
              <a:prstGeom prst="rect">
                <a:avLst/>
              </a:prstGeom>
            </p:spPr>
          </p:pic>
          <p:sp>
            <p:nvSpPr>
              <p:cNvPr id="35" name="Rectangle 34">
                <a:extLst>
                  <a:ext uri="{FF2B5EF4-FFF2-40B4-BE49-F238E27FC236}">
                    <a16:creationId xmlns:a16="http://schemas.microsoft.com/office/drawing/2014/main" id="{13EE91E6-097C-0550-B8E0-9FA2D39651D0}"/>
                  </a:ext>
                </a:extLst>
              </p:cNvPr>
              <p:cNvSpPr/>
              <p:nvPr/>
            </p:nvSpPr>
            <p:spPr>
              <a:xfrm>
                <a:off x="9034905" y="4408429"/>
                <a:ext cx="1182712"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Azure SQL</a:t>
                </a:r>
              </a:p>
            </p:txBody>
          </p:sp>
        </p:grpSp>
      </p:grpSp>
      <p:grpSp>
        <p:nvGrpSpPr>
          <p:cNvPr id="68" name="Group 67">
            <a:extLst>
              <a:ext uri="{FF2B5EF4-FFF2-40B4-BE49-F238E27FC236}">
                <a16:creationId xmlns:a16="http://schemas.microsoft.com/office/drawing/2014/main" id="{40426303-2E6B-4135-5D30-148E2F333962}"/>
              </a:ext>
            </a:extLst>
          </p:cNvPr>
          <p:cNvGrpSpPr/>
          <p:nvPr/>
        </p:nvGrpSpPr>
        <p:grpSpPr>
          <a:xfrm>
            <a:off x="9881980" y="4663937"/>
            <a:ext cx="1016218" cy="845595"/>
            <a:chOff x="10328742" y="3879785"/>
            <a:chExt cx="1185551" cy="1014928"/>
          </a:xfrm>
        </p:grpSpPr>
        <p:sp>
          <p:nvSpPr>
            <p:cNvPr id="61" name="Content Placeholder 4">
              <a:extLst>
                <a:ext uri="{FF2B5EF4-FFF2-40B4-BE49-F238E27FC236}">
                  <a16:creationId xmlns:a16="http://schemas.microsoft.com/office/drawing/2014/main" id="{89DEF390-E924-4EF6-1C7F-AEAE3B964704}"/>
                </a:ext>
              </a:extLst>
            </p:cNvPr>
            <p:cNvSpPr txBox="1">
              <a:spLocks/>
            </p:cNvSpPr>
            <p:nvPr/>
          </p:nvSpPr>
          <p:spPr>
            <a:xfrm>
              <a:off x="10330161" y="3879785"/>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grpSp>
          <p:nvGrpSpPr>
            <p:cNvPr id="67" name="Group 66">
              <a:extLst>
                <a:ext uri="{FF2B5EF4-FFF2-40B4-BE49-F238E27FC236}">
                  <a16:creationId xmlns:a16="http://schemas.microsoft.com/office/drawing/2014/main" id="{E4C03D28-7EAE-9243-9F91-2C6356F96256}"/>
                </a:ext>
              </a:extLst>
            </p:cNvPr>
            <p:cNvGrpSpPr/>
            <p:nvPr/>
          </p:nvGrpSpPr>
          <p:grpSpPr>
            <a:xfrm>
              <a:off x="10328742" y="3991905"/>
              <a:ext cx="1185551" cy="870812"/>
              <a:chOff x="10327461" y="4017850"/>
              <a:chExt cx="1185551" cy="870812"/>
            </a:xfrm>
          </p:grpSpPr>
          <p:pic>
            <p:nvPicPr>
              <p:cNvPr id="36" name="Graphic 35">
                <a:extLst>
                  <a:ext uri="{FF2B5EF4-FFF2-40B4-BE49-F238E27FC236}">
                    <a16:creationId xmlns:a16="http://schemas.microsoft.com/office/drawing/2014/main" id="{4DB7CED7-8ABB-8A69-FE84-8D8F7DADB62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719485" y="4017850"/>
                <a:ext cx="401502" cy="401502"/>
              </a:xfrm>
              <a:prstGeom prst="rect">
                <a:avLst/>
              </a:prstGeom>
            </p:spPr>
          </p:pic>
          <p:sp>
            <p:nvSpPr>
              <p:cNvPr id="37" name="Rectangle 36">
                <a:extLst>
                  <a:ext uri="{FF2B5EF4-FFF2-40B4-BE49-F238E27FC236}">
                    <a16:creationId xmlns:a16="http://schemas.microsoft.com/office/drawing/2014/main" id="{54FE14AF-6BB7-FC41-66C0-B5052E1FDC34}"/>
                  </a:ext>
                </a:extLst>
              </p:cNvPr>
              <p:cNvSpPr/>
              <p:nvPr/>
            </p:nvSpPr>
            <p:spPr>
              <a:xfrm>
                <a:off x="10327461" y="4408429"/>
                <a:ext cx="1185551" cy="480233"/>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a:ea typeface="+mn-ea"/>
                    <a:cs typeface="+mn-cs"/>
                  </a:rPr>
                  <a:t>Azure Managed SQL</a:t>
                </a:r>
                <a:endParaRPr kumimoji="0" lang="en-US" sz="1000" b="0" i="0" u="none" strike="noStrike" kern="1200" cap="none" spc="0" normalizeH="0" baseline="0" noProof="0">
                  <a:ln>
                    <a:noFill/>
                  </a:ln>
                  <a:solidFill>
                    <a:srgbClr val="00092F"/>
                  </a:solidFill>
                  <a:effectLst/>
                  <a:uLnTx/>
                  <a:uFillTx/>
                  <a:latin typeface="DT Flow" pitchFamily="2" charset="77"/>
                  <a:ea typeface="+mn-ea"/>
                  <a:cs typeface="+mn-cs"/>
                </a:endParaRPr>
              </a:p>
            </p:txBody>
          </p:sp>
        </p:grpSp>
      </p:grpSp>
      <p:grpSp>
        <p:nvGrpSpPr>
          <p:cNvPr id="75" name="Group 74">
            <a:extLst>
              <a:ext uri="{FF2B5EF4-FFF2-40B4-BE49-F238E27FC236}">
                <a16:creationId xmlns:a16="http://schemas.microsoft.com/office/drawing/2014/main" id="{390F45A7-E91C-7D9A-DBB4-EB8D25C78FBE}"/>
              </a:ext>
            </a:extLst>
          </p:cNvPr>
          <p:cNvGrpSpPr/>
          <p:nvPr/>
        </p:nvGrpSpPr>
        <p:grpSpPr>
          <a:xfrm>
            <a:off x="6030025" y="5653981"/>
            <a:ext cx="1013379" cy="845595"/>
            <a:chOff x="5747923" y="5258479"/>
            <a:chExt cx="1182712" cy="1014928"/>
          </a:xfrm>
        </p:grpSpPr>
        <p:sp>
          <p:nvSpPr>
            <p:cNvPr id="55" name="Content Placeholder 4">
              <a:extLst>
                <a:ext uri="{FF2B5EF4-FFF2-40B4-BE49-F238E27FC236}">
                  <a16:creationId xmlns:a16="http://schemas.microsoft.com/office/drawing/2014/main" id="{ED9B6832-561A-E65D-9077-A20DC4145748}"/>
                </a:ext>
              </a:extLst>
            </p:cNvPr>
            <p:cNvSpPr txBox="1">
              <a:spLocks/>
            </p:cNvSpPr>
            <p:nvPr/>
          </p:nvSpPr>
          <p:spPr>
            <a:xfrm>
              <a:off x="5747923" y="5258479"/>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pic>
          <p:nvPicPr>
            <p:cNvPr id="38" name="Graphic 37">
              <a:extLst>
                <a:ext uri="{FF2B5EF4-FFF2-40B4-BE49-F238E27FC236}">
                  <a16:creationId xmlns:a16="http://schemas.microsoft.com/office/drawing/2014/main" id="{04DF9F94-5641-521D-E235-825E768DFFF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145121" y="5350142"/>
              <a:ext cx="388317" cy="388317"/>
            </a:xfrm>
            <a:prstGeom prst="rect">
              <a:avLst/>
            </a:prstGeom>
          </p:spPr>
        </p:pic>
        <p:sp>
          <p:nvSpPr>
            <p:cNvPr id="39" name="Rectangle 38">
              <a:extLst>
                <a:ext uri="{FF2B5EF4-FFF2-40B4-BE49-F238E27FC236}">
                  <a16:creationId xmlns:a16="http://schemas.microsoft.com/office/drawing/2014/main" id="{27D9A957-511C-6E7B-0253-7ABA574C8253}"/>
                </a:ext>
              </a:extLst>
            </p:cNvPr>
            <p:cNvSpPr/>
            <p:nvPr/>
          </p:nvSpPr>
          <p:spPr>
            <a:xfrm>
              <a:off x="5747923" y="5781635"/>
              <a:ext cx="118271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Azure Load</a:t>
              </a:r>
              <a:b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b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Balancer</a:t>
              </a:r>
            </a:p>
          </p:txBody>
        </p:sp>
      </p:grpSp>
      <p:grpSp>
        <p:nvGrpSpPr>
          <p:cNvPr id="76" name="Group 75">
            <a:extLst>
              <a:ext uri="{FF2B5EF4-FFF2-40B4-BE49-F238E27FC236}">
                <a16:creationId xmlns:a16="http://schemas.microsoft.com/office/drawing/2014/main" id="{63361437-ADAD-F3DF-F991-FA411B76CE75}"/>
              </a:ext>
            </a:extLst>
          </p:cNvPr>
          <p:cNvGrpSpPr/>
          <p:nvPr/>
        </p:nvGrpSpPr>
        <p:grpSpPr>
          <a:xfrm>
            <a:off x="7312977" y="5653981"/>
            <a:ext cx="1016206" cy="845595"/>
            <a:chOff x="7428436" y="5249252"/>
            <a:chExt cx="1185539" cy="1014928"/>
          </a:xfrm>
        </p:grpSpPr>
        <p:sp>
          <p:nvSpPr>
            <p:cNvPr id="57" name="Content Placeholder 4">
              <a:extLst>
                <a:ext uri="{FF2B5EF4-FFF2-40B4-BE49-F238E27FC236}">
                  <a16:creationId xmlns:a16="http://schemas.microsoft.com/office/drawing/2014/main" id="{5D1D3EF1-ECF4-0A8F-F43E-B482D5B7093A}"/>
                </a:ext>
              </a:extLst>
            </p:cNvPr>
            <p:cNvSpPr txBox="1">
              <a:spLocks/>
            </p:cNvSpPr>
            <p:nvPr/>
          </p:nvSpPr>
          <p:spPr>
            <a:xfrm>
              <a:off x="7431263" y="5249252"/>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pic>
          <p:nvPicPr>
            <p:cNvPr id="40" name="Graphic 39">
              <a:extLst>
                <a:ext uri="{FF2B5EF4-FFF2-40B4-BE49-F238E27FC236}">
                  <a16:creationId xmlns:a16="http://schemas.microsoft.com/office/drawing/2014/main" id="{B5218FB5-0B52-223B-7AE1-59DEDA6142E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27798" y="5356606"/>
              <a:ext cx="381853" cy="381853"/>
            </a:xfrm>
            <a:prstGeom prst="rect">
              <a:avLst/>
            </a:prstGeom>
          </p:spPr>
        </p:pic>
        <p:sp>
          <p:nvSpPr>
            <p:cNvPr id="41" name="Rectangle 40">
              <a:extLst>
                <a:ext uri="{FF2B5EF4-FFF2-40B4-BE49-F238E27FC236}">
                  <a16:creationId xmlns:a16="http://schemas.microsoft.com/office/drawing/2014/main" id="{AABD6D7A-F9BE-39E4-D0D9-F4968614A6C9}"/>
                </a:ext>
              </a:extLst>
            </p:cNvPr>
            <p:cNvSpPr/>
            <p:nvPr/>
          </p:nvSpPr>
          <p:spPr>
            <a:xfrm>
              <a:off x="7428436" y="5781635"/>
              <a:ext cx="1182712" cy="295528"/>
            </a:xfrm>
            <a:prstGeom prst="rect">
              <a:avLst/>
            </a:prstGeom>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a:ea typeface="+mn-ea"/>
                  <a:cs typeface="+mn-cs"/>
                </a:rPr>
                <a:t>Azure ML</a:t>
              </a:r>
            </a:p>
          </p:txBody>
        </p:sp>
      </p:grpSp>
      <p:grpSp>
        <p:nvGrpSpPr>
          <p:cNvPr id="77" name="Group 76">
            <a:extLst>
              <a:ext uri="{FF2B5EF4-FFF2-40B4-BE49-F238E27FC236}">
                <a16:creationId xmlns:a16="http://schemas.microsoft.com/office/drawing/2014/main" id="{C77DB7F2-E0A0-1950-A0DF-F9B88EDD5765}"/>
              </a:ext>
            </a:extLst>
          </p:cNvPr>
          <p:cNvGrpSpPr/>
          <p:nvPr/>
        </p:nvGrpSpPr>
        <p:grpSpPr>
          <a:xfrm>
            <a:off x="8595928" y="5653981"/>
            <a:ext cx="1016205" cy="845595"/>
            <a:chOff x="9108950" y="5258479"/>
            <a:chExt cx="1185538" cy="1014928"/>
          </a:xfrm>
        </p:grpSpPr>
        <p:sp>
          <p:nvSpPr>
            <p:cNvPr id="58" name="Content Placeholder 4">
              <a:extLst>
                <a:ext uri="{FF2B5EF4-FFF2-40B4-BE49-F238E27FC236}">
                  <a16:creationId xmlns:a16="http://schemas.microsoft.com/office/drawing/2014/main" id="{1BDDC5E5-282B-EAF3-82A9-6C5864E53AB2}"/>
                </a:ext>
              </a:extLst>
            </p:cNvPr>
            <p:cNvSpPr txBox="1">
              <a:spLocks/>
            </p:cNvSpPr>
            <p:nvPr/>
          </p:nvSpPr>
          <p:spPr>
            <a:xfrm>
              <a:off x="9111776" y="5258479"/>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pic>
          <p:nvPicPr>
            <p:cNvPr id="42" name="Graphic 41">
              <a:extLst>
                <a:ext uri="{FF2B5EF4-FFF2-40B4-BE49-F238E27FC236}">
                  <a16:creationId xmlns:a16="http://schemas.microsoft.com/office/drawing/2014/main" id="{5FEDDD3C-D3A1-D16C-A836-39B52650FE8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476691" y="5344341"/>
              <a:ext cx="421602" cy="421602"/>
            </a:xfrm>
            <a:prstGeom prst="rect">
              <a:avLst/>
            </a:prstGeom>
          </p:spPr>
        </p:pic>
        <p:sp>
          <p:nvSpPr>
            <p:cNvPr id="43" name="Rectangle 42">
              <a:extLst>
                <a:ext uri="{FF2B5EF4-FFF2-40B4-BE49-F238E27FC236}">
                  <a16:creationId xmlns:a16="http://schemas.microsoft.com/office/drawing/2014/main" id="{3960FCE8-17FD-9EFD-15EC-0B559F935946}"/>
                </a:ext>
              </a:extLst>
            </p:cNvPr>
            <p:cNvSpPr/>
            <p:nvPr/>
          </p:nvSpPr>
          <p:spPr>
            <a:xfrm>
              <a:off x="9108950" y="5781635"/>
              <a:ext cx="1182712"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Azure Data</a:t>
              </a:r>
              <a:b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b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Lake</a:t>
              </a:r>
            </a:p>
          </p:txBody>
        </p:sp>
      </p:grpSp>
      <p:sp>
        <p:nvSpPr>
          <p:cNvPr id="80" name="Slide Number Placeholder 5">
            <a:extLst>
              <a:ext uri="{FF2B5EF4-FFF2-40B4-BE49-F238E27FC236}">
                <a16:creationId xmlns:a16="http://schemas.microsoft.com/office/drawing/2014/main" id="{0D0235AB-F6C9-FB6C-6DF0-B7F8CE7E3339}"/>
              </a:ext>
            </a:extLst>
          </p:cNvPr>
          <p:cNvSpPr>
            <a:spLocks noGrp="1"/>
          </p:cNvSpPr>
          <p:nvPr>
            <p:ph type="sldNum" sz="quarter" idx="26"/>
          </p:nvPr>
        </p:nvSpPr>
        <p:spPr>
          <a:prstGeom prst="rect">
            <a:avLst/>
          </a:prstGeom>
        </p:spPr>
        <p:txBody>
          <a:bodyPr vert="horz" lIns="91440" tIns="45720" rIns="91440" bIns="45720" rtlCol="0" anchor="ctr">
            <a:spAutoFit/>
          </a:bodyPr>
          <a:lstStyle>
            <a:lvl1pPr algn="l">
              <a:defRPr sz="1000" b="0" i="0">
                <a:solidFill>
                  <a:schemeClr val="bg1"/>
                </a:solidFill>
                <a:latin typeface="DT Flow" pitchFamily="2" charset="77"/>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DT Flow"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FFFFFF"/>
              </a:solidFill>
              <a:effectLst/>
              <a:uLnTx/>
              <a:uFillTx/>
              <a:latin typeface="DT Flow" pitchFamily="2" charset="77"/>
              <a:ea typeface="+mn-ea"/>
              <a:cs typeface="+mn-cs"/>
            </a:endParaRPr>
          </a:p>
        </p:txBody>
      </p:sp>
      <p:sp>
        <p:nvSpPr>
          <p:cNvPr id="2" name="Title 1">
            <a:extLst>
              <a:ext uri="{FF2B5EF4-FFF2-40B4-BE49-F238E27FC236}">
                <a16:creationId xmlns:a16="http://schemas.microsoft.com/office/drawing/2014/main" id="{EE3DBCDE-17DC-9001-AB47-9B81DD83AA0E}"/>
              </a:ext>
            </a:extLst>
          </p:cNvPr>
          <p:cNvSpPr>
            <a:spLocks noGrp="1"/>
          </p:cNvSpPr>
          <p:nvPr>
            <p:ph type="title"/>
          </p:nvPr>
        </p:nvSpPr>
        <p:spPr/>
        <p:txBody>
          <a:bodyPr/>
          <a:lstStyle/>
          <a:p>
            <a:r>
              <a:rPr lang="en-US">
                <a:latin typeface="DT Flow Heavy" pitchFamily="50" charset="0"/>
              </a:rPr>
              <a:t>Strong Collaboration with Microsoft</a:t>
            </a:r>
          </a:p>
        </p:txBody>
      </p:sp>
      <p:sp>
        <p:nvSpPr>
          <p:cNvPr id="4" name="TextBox 1">
            <a:extLst>
              <a:ext uri="{FF2B5EF4-FFF2-40B4-BE49-F238E27FC236}">
                <a16:creationId xmlns:a16="http://schemas.microsoft.com/office/drawing/2014/main" id="{A41BDD6C-4BC2-EB75-445F-C3A9CCF95CA9}"/>
              </a:ext>
            </a:extLst>
          </p:cNvPr>
          <p:cNvSpPr txBox="1"/>
          <p:nvPr/>
        </p:nvSpPr>
        <p:spPr>
          <a:xfrm>
            <a:off x="442913" y="1346000"/>
            <a:ext cx="5079301" cy="1508105"/>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00092F"/>
                </a:solidFill>
                <a:effectLst/>
                <a:uLnTx/>
                <a:uFillTx/>
                <a:latin typeface="DT Flow"/>
                <a:ea typeface="+mn-ea"/>
                <a:cs typeface="+mn-cs"/>
              </a:rPr>
              <a:t>Leading intelligent observability platform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00092F"/>
                </a:solidFill>
                <a:effectLst/>
                <a:uLnTx/>
                <a:uFillTx/>
                <a:latin typeface="DT Flow"/>
                <a:ea typeface="+mn-ea"/>
                <a:cs typeface="+mn-cs"/>
              </a:rPr>
              <a:t>Top Microsoft Marketplace Partner</a:t>
            </a:r>
            <a:endParaRPr kumimoji="0" lang="en-US" sz="1800" b="0" i="0" u="none" strike="noStrike" kern="1200" cap="none" spc="0" normalizeH="0" baseline="0" noProof="0">
              <a:ln>
                <a:noFill/>
              </a:ln>
              <a:solidFill>
                <a:srgbClr val="00092F"/>
              </a:solidFill>
              <a:effectLst/>
              <a:uLnTx/>
              <a:uFillTx/>
              <a:latin typeface="DT Flow"/>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00092F"/>
                </a:solidFill>
                <a:effectLst/>
                <a:uLnTx/>
                <a:uFillTx/>
                <a:latin typeface="DT Flow"/>
                <a:ea typeface="+mn-ea"/>
                <a:cs typeface="+mn-cs"/>
              </a:rPr>
              <a:t>Deep technical integration – availability of Azure Native Dynatrace Service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00092F"/>
                </a:solidFill>
                <a:effectLst/>
                <a:uLnTx/>
                <a:uFillTx/>
                <a:latin typeface="DT Flow"/>
                <a:ea typeface="+mn-ea"/>
                <a:cs typeface="+mn-cs"/>
              </a:rPr>
              <a:t>MACC eligible </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1400" b="0" i="0" u="none" strike="noStrike" kern="1200" cap="none" spc="0" normalizeH="0" baseline="0" noProof="0">
                <a:ln>
                  <a:noFill/>
                </a:ln>
                <a:solidFill>
                  <a:srgbClr val="00092F"/>
                </a:solidFill>
                <a:effectLst/>
                <a:uLnTx/>
                <a:uFillTx/>
                <a:latin typeface="DT Flow"/>
                <a:ea typeface="+mn-ea"/>
                <a:cs typeface="+mn-cs"/>
              </a:rPr>
              <a:t>Well Architected &amp; Cloud Adoption Framework</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1400" b="0" i="0" u="none" strike="noStrike" kern="1200" cap="none" spc="0" normalizeH="0" baseline="0" noProof="0">
              <a:ln>
                <a:noFill/>
              </a:ln>
              <a:solidFill>
                <a:srgbClr val="00092F"/>
              </a:solidFill>
              <a:effectLst/>
              <a:uLnTx/>
              <a:uFillTx/>
              <a:latin typeface="DT Flow"/>
              <a:ea typeface="+mn-ea"/>
              <a:cs typeface="+mn-cs"/>
            </a:endParaRPr>
          </a:p>
        </p:txBody>
      </p:sp>
      <p:pic>
        <p:nvPicPr>
          <p:cNvPr id="1026" name="Picture 2" descr="A blue and white background with text&#10;&#10;Description automatically generated">
            <a:extLst>
              <a:ext uri="{FF2B5EF4-FFF2-40B4-BE49-F238E27FC236}">
                <a16:creationId xmlns:a16="http://schemas.microsoft.com/office/drawing/2014/main" id="{B6F7D426-FF22-B7EF-7F51-AD31C15B069E}"/>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877300" y="103246"/>
            <a:ext cx="3314700" cy="18573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D128A52D-FB11-482F-CF6C-A789C74117DD}"/>
              </a:ext>
            </a:extLst>
          </p:cNvPr>
          <p:cNvGrpSpPr/>
          <p:nvPr/>
        </p:nvGrpSpPr>
        <p:grpSpPr>
          <a:xfrm>
            <a:off x="7303131" y="3688004"/>
            <a:ext cx="1016205" cy="845595"/>
            <a:chOff x="9108950" y="5258479"/>
            <a:chExt cx="1185538" cy="1014928"/>
          </a:xfrm>
        </p:grpSpPr>
        <p:sp>
          <p:nvSpPr>
            <p:cNvPr id="7" name="Content Placeholder 4">
              <a:extLst>
                <a:ext uri="{FF2B5EF4-FFF2-40B4-BE49-F238E27FC236}">
                  <a16:creationId xmlns:a16="http://schemas.microsoft.com/office/drawing/2014/main" id="{F48890B4-FBD4-1AAD-09C6-6B963B7CAA26}"/>
                </a:ext>
              </a:extLst>
            </p:cNvPr>
            <p:cNvSpPr txBox="1">
              <a:spLocks/>
            </p:cNvSpPr>
            <p:nvPr/>
          </p:nvSpPr>
          <p:spPr>
            <a:xfrm>
              <a:off x="9111776" y="5258479"/>
              <a:ext cx="1182712" cy="1014928"/>
            </a:xfrm>
            <a:prstGeom prst="roundRect">
              <a:avLst>
                <a:gd name="adj" fmla="val 7078"/>
              </a:avLst>
            </a:prstGeom>
            <a:solidFill>
              <a:schemeClr val="bg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400" b="0" i="0" kern="1200">
                  <a:solidFill>
                    <a:schemeClr val="bg1"/>
                  </a:solidFill>
                  <a:latin typeface="+mn-lt"/>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chemeClr val="bg1"/>
                  </a:solidFill>
                  <a:latin typeface="+mn-lt"/>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100" b="0" i="0" kern="1200">
                  <a:solidFill>
                    <a:schemeClr val="bg1"/>
                  </a:solidFill>
                  <a:latin typeface="+mn-lt"/>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050" b="0" i="0" kern="1200">
                  <a:solidFill>
                    <a:schemeClr val="bg1"/>
                  </a:solidFill>
                  <a:latin typeface="+mn-lt"/>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endParaRPr kumimoji="0" lang="en-US" sz="1400" b="1" i="0" u="none" strike="noStrike" kern="1200" cap="none" spc="0" normalizeH="0" baseline="30000" noProof="0">
                <a:ln>
                  <a:noFill/>
                </a:ln>
                <a:solidFill>
                  <a:srgbClr val="63AEBB"/>
                </a:solidFill>
                <a:effectLst/>
                <a:uLnTx/>
                <a:uFillTx/>
                <a:latin typeface="DT Flow" pitchFamily="2" charset="77"/>
                <a:ea typeface="+mn-ea"/>
                <a:cs typeface="Calibri Light" panose="020F0302020204030204" pitchFamily="34" charset="0"/>
              </a:endParaRPr>
            </a:p>
          </p:txBody>
        </p:sp>
        <p:sp>
          <p:nvSpPr>
            <p:cNvPr id="49" name="Rectangle 48">
              <a:extLst>
                <a:ext uri="{FF2B5EF4-FFF2-40B4-BE49-F238E27FC236}">
                  <a16:creationId xmlns:a16="http://schemas.microsoft.com/office/drawing/2014/main" id="{7A971576-6FE1-627A-C57B-6DF178EA06C2}"/>
                </a:ext>
              </a:extLst>
            </p:cNvPr>
            <p:cNvSpPr/>
            <p:nvPr/>
          </p:nvSpPr>
          <p:spPr>
            <a:xfrm>
              <a:off x="9108950" y="5781635"/>
              <a:ext cx="1182712" cy="4802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Azure </a:t>
              </a:r>
              <a:b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br>
              <a:r>
                <a:rPr kumimoji="0" lang="en-US" sz="1000" b="0" i="0" u="none" strike="noStrike" kern="1200" cap="none" spc="0" normalizeH="0" baseline="0" noProof="0">
                  <a:ln>
                    <a:noFill/>
                  </a:ln>
                  <a:solidFill>
                    <a:srgbClr val="00092F"/>
                  </a:solidFill>
                  <a:effectLst/>
                  <a:uLnTx/>
                  <a:uFillTx/>
                  <a:latin typeface="DT Flow" pitchFamily="2" charset="77"/>
                  <a:ea typeface="+mn-ea"/>
                  <a:cs typeface="+mn-cs"/>
                </a:rPr>
                <a:t>OpenAI</a:t>
              </a:r>
            </a:p>
          </p:txBody>
        </p:sp>
      </p:grpSp>
      <p:pic>
        <p:nvPicPr>
          <p:cNvPr id="51" name="Picture 50">
            <a:extLst>
              <a:ext uri="{FF2B5EF4-FFF2-40B4-BE49-F238E27FC236}">
                <a16:creationId xmlns:a16="http://schemas.microsoft.com/office/drawing/2014/main" id="{87C7DF0C-D692-5BEE-52D7-690847900F75}"/>
              </a:ext>
            </a:extLst>
          </p:cNvPr>
          <p:cNvPicPr>
            <a:picLocks noChangeAspect="1"/>
          </p:cNvPicPr>
          <p:nvPr/>
        </p:nvPicPr>
        <p:blipFill>
          <a:blip r:embed="rId32"/>
          <a:stretch>
            <a:fillRect/>
          </a:stretch>
        </p:blipFill>
        <p:spPr>
          <a:xfrm>
            <a:off x="7656133" y="3780486"/>
            <a:ext cx="338138" cy="342418"/>
          </a:xfrm>
          <a:prstGeom prst="rect">
            <a:avLst/>
          </a:prstGeom>
        </p:spPr>
      </p:pic>
      <p:pic>
        <p:nvPicPr>
          <p:cNvPr id="53" name="Picture 52">
            <a:extLst>
              <a:ext uri="{FF2B5EF4-FFF2-40B4-BE49-F238E27FC236}">
                <a16:creationId xmlns:a16="http://schemas.microsoft.com/office/drawing/2014/main" id="{208BA7B2-F590-F68A-DC28-AE5EBE2C2762}"/>
              </a:ext>
            </a:extLst>
          </p:cNvPr>
          <p:cNvPicPr>
            <a:picLocks noChangeAspect="1"/>
          </p:cNvPicPr>
          <p:nvPr/>
        </p:nvPicPr>
        <p:blipFill>
          <a:blip r:embed="rId33"/>
          <a:stretch>
            <a:fillRect/>
          </a:stretch>
        </p:blipFill>
        <p:spPr>
          <a:xfrm>
            <a:off x="7633533" y="4731814"/>
            <a:ext cx="372878" cy="384530"/>
          </a:xfrm>
          <a:prstGeom prst="rect">
            <a:avLst/>
          </a:prstGeom>
        </p:spPr>
      </p:pic>
    </p:spTree>
    <p:extLst>
      <p:ext uri="{BB962C8B-B14F-4D97-AF65-F5344CB8AC3E}">
        <p14:creationId xmlns:p14="http://schemas.microsoft.com/office/powerpoint/2010/main" val="772316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C1F757D-9C66-018D-65AC-20C1AEF523FE}"/>
              </a:ext>
            </a:extLst>
          </p:cNvPr>
          <p:cNvSpPr txBox="1">
            <a:spLocks/>
          </p:cNvSpPr>
          <p:nvPr/>
        </p:nvSpPr>
        <p:spPr>
          <a:xfrm>
            <a:off x="408617" y="252848"/>
            <a:ext cx="10515600" cy="736600"/>
          </a:xfrm>
          <a:prstGeom prst="rect">
            <a:avLst/>
          </a:prstGeom>
        </p:spPr>
        <p:txBody>
          <a:bodyPr vert="horz" lIns="91440" tIns="90000" rIns="91440" bIns="45720" rtlCol="0" anchor="t">
            <a:normAutofit/>
          </a:bodyPr>
          <a:lstStyle>
            <a:lvl1pPr algn="l" defTabSz="914400" rtl="0" eaLnBrk="1" latinLnBrk="0" hangingPunct="1">
              <a:lnSpc>
                <a:spcPct val="100000"/>
              </a:lnSpc>
              <a:spcBef>
                <a:spcPct val="0"/>
              </a:spcBef>
              <a:buNone/>
              <a:defRPr sz="2400" b="0" i="0" kern="1200">
                <a:solidFill>
                  <a:schemeClr val="tx1"/>
                </a:solidFill>
                <a:latin typeface="Bernina Sans Offc" panose="02000000000000000000" pitchFamily="2" charset="77"/>
                <a:ea typeface="+mj-ea"/>
                <a:cs typeface="+mj-cs"/>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92F"/>
                </a:solidFill>
                <a:effectLst/>
                <a:uLnTx/>
                <a:uFillTx/>
                <a:latin typeface="Bernina Sans Offc" panose="02000000000000000000" pitchFamily="2" charset="77"/>
                <a:ea typeface="+mj-ea"/>
                <a:cs typeface="+mj-cs"/>
              </a:rPr>
              <a:t>Out of the box support for Azure cloud native architectures</a:t>
            </a:r>
          </a:p>
        </p:txBody>
      </p:sp>
      <p:sp>
        <p:nvSpPr>
          <p:cNvPr id="5" name="Rectangle 4">
            <a:extLst>
              <a:ext uri="{FF2B5EF4-FFF2-40B4-BE49-F238E27FC236}">
                <a16:creationId xmlns:a16="http://schemas.microsoft.com/office/drawing/2014/main" id="{3BCCE41A-94C3-D93D-F70A-09DB538F81EC}"/>
              </a:ext>
            </a:extLst>
          </p:cNvPr>
          <p:cNvSpPr/>
          <p:nvPr/>
        </p:nvSpPr>
        <p:spPr>
          <a:xfrm>
            <a:off x="216722" y="2118060"/>
            <a:ext cx="5299518"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92F"/>
                </a:solidFill>
                <a:effectLst/>
                <a:uLnTx/>
                <a:uFillTx/>
                <a:latin typeface="BerninaSans"/>
                <a:ea typeface="+mn-ea"/>
                <a:cs typeface="+mn-cs"/>
              </a:rPr>
              <a:t>With automatic instrumentation for dynamic microservices and unique hybrid support, Dynatrace monitors your entire cloud including all dependencies in real time with no blind-spots. Dynatrace OneAgent supports byte-code instrumentation for Azure App Service, Web Apps, Azure VMs, Azure Functions, Azure Spring Cloud, Azure Kubernetes Service, Azure VM Scale Sets. </a:t>
            </a:r>
            <a:endParaRPr kumimoji="0" lang="en-US" sz="1200" b="0" i="0" u="none" strike="noStrike" kern="1200" cap="none" spc="0" normalizeH="0" baseline="0" noProof="0">
              <a:ln>
                <a:noFill/>
              </a:ln>
              <a:solidFill>
                <a:srgbClr val="00092F"/>
              </a:solidFill>
              <a:effectLst/>
              <a:uLnTx/>
              <a:uFillTx/>
              <a:latin typeface="Bernina Sans Light"/>
              <a:ea typeface="+mn-ea"/>
              <a:cs typeface="+mn-cs"/>
            </a:endParaRPr>
          </a:p>
        </p:txBody>
      </p:sp>
      <p:sp>
        <p:nvSpPr>
          <p:cNvPr id="6" name="Title 1">
            <a:extLst>
              <a:ext uri="{FF2B5EF4-FFF2-40B4-BE49-F238E27FC236}">
                <a16:creationId xmlns:a16="http://schemas.microsoft.com/office/drawing/2014/main" id="{1AF6C258-09C1-80F0-1B65-091C5C41DFA6}"/>
              </a:ext>
            </a:extLst>
          </p:cNvPr>
          <p:cNvSpPr txBox="1">
            <a:spLocks/>
          </p:cNvSpPr>
          <p:nvPr/>
        </p:nvSpPr>
        <p:spPr>
          <a:xfrm>
            <a:off x="0" y="1245106"/>
            <a:ext cx="4969731" cy="7366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92F"/>
                </a:solidFill>
                <a:effectLst/>
                <a:uLnTx/>
                <a:uFillTx/>
                <a:latin typeface="Bernina Sans" pitchFamily="2" charset="77"/>
                <a:ea typeface="+mj-ea"/>
                <a:cs typeface="Calibri" panose="020F0502020204030204" pitchFamily="34" charset="0"/>
              </a:rPr>
              <a:t>Real-time observability into dynamic environments​</a:t>
            </a:r>
          </a:p>
        </p:txBody>
      </p:sp>
      <p:grpSp>
        <p:nvGrpSpPr>
          <p:cNvPr id="7" name="Group 6">
            <a:extLst>
              <a:ext uri="{FF2B5EF4-FFF2-40B4-BE49-F238E27FC236}">
                <a16:creationId xmlns:a16="http://schemas.microsoft.com/office/drawing/2014/main" id="{02C4F876-46AE-9173-A2BA-1E8C41659A43}"/>
              </a:ext>
            </a:extLst>
          </p:cNvPr>
          <p:cNvGrpSpPr/>
          <p:nvPr/>
        </p:nvGrpSpPr>
        <p:grpSpPr>
          <a:xfrm>
            <a:off x="109735" y="3492868"/>
            <a:ext cx="4817564" cy="2262186"/>
            <a:chOff x="109735" y="3492868"/>
            <a:chExt cx="4817564" cy="2262186"/>
          </a:xfrm>
        </p:grpSpPr>
        <p:pic>
          <p:nvPicPr>
            <p:cNvPr id="8" name="Picture 7" descr="Icon&#10;&#10;Description automatically generated">
              <a:extLst>
                <a:ext uri="{FF2B5EF4-FFF2-40B4-BE49-F238E27FC236}">
                  <a16:creationId xmlns:a16="http://schemas.microsoft.com/office/drawing/2014/main" id="{24201D4D-52E3-2CDD-79F7-1DEC73CE087A}"/>
                </a:ext>
              </a:extLst>
            </p:cNvPr>
            <p:cNvPicPr>
              <a:picLocks noChangeAspect="1"/>
            </p:cNvPicPr>
            <p:nvPr/>
          </p:nvPicPr>
          <p:blipFill>
            <a:blip r:embed="rId2"/>
            <a:stretch>
              <a:fillRect/>
            </a:stretch>
          </p:blipFill>
          <p:spPr>
            <a:xfrm>
              <a:off x="2073427" y="3540485"/>
              <a:ext cx="707996" cy="707996"/>
            </a:xfrm>
            <a:prstGeom prst="rect">
              <a:avLst/>
            </a:prstGeom>
          </p:spPr>
        </p:pic>
        <p:pic>
          <p:nvPicPr>
            <p:cNvPr id="9" name="Picture 8" descr="Logo, icon&#10;&#10;Description automatically generated">
              <a:extLst>
                <a:ext uri="{FF2B5EF4-FFF2-40B4-BE49-F238E27FC236}">
                  <a16:creationId xmlns:a16="http://schemas.microsoft.com/office/drawing/2014/main" id="{D9943D15-4AF1-ECCF-6C52-A4D4A4F57BB5}"/>
                </a:ext>
              </a:extLst>
            </p:cNvPr>
            <p:cNvPicPr>
              <a:picLocks noChangeAspect="1"/>
            </p:cNvPicPr>
            <p:nvPr/>
          </p:nvPicPr>
          <p:blipFill>
            <a:blip r:embed="rId3"/>
            <a:stretch>
              <a:fillRect/>
            </a:stretch>
          </p:blipFill>
          <p:spPr>
            <a:xfrm>
              <a:off x="408617" y="3492868"/>
              <a:ext cx="674465" cy="674465"/>
            </a:xfrm>
            <a:prstGeom prst="rect">
              <a:avLst/>
            </a:prstGeom>
          </p:spPr>
        </p:pic>
        <p:pic>
          <p:nvPicPr>
            <p:cNvPr id="10" name="Picture 9" descr="Icon&#10;&#10;Description automatically generated">
              <a:extLst>
                <a:ext uri="{FF2B5EF4-FFF2-40B4-BE49-F238E27FC236}">
                  <a16:creationId xmlns:a16="http://schemas.microsoft.com/office/drawing/2014/main" id="{5BBA2E34-C19C-E018-61E7-0554A87C20E0}"/>
                </a:ext>
              </a:extLst>
            </p:cNvPr>
            <p:cNvPicPr>
              <a:picLocks noChangeAspect="1"/>
            </p:cNvPicPr>
            <p:nvPr/>
          </p:nvPicPr>
          <p:blipFill>
            <a:blip r:embed="rId4"/>
            <a:stretch>
              <a:fillRect/>
            </a:stretch>
          </p:blipFill>
          <p:spPr>
            <a:xfrm>
              <a:off x="464931" y="4761826"/>
              <a:ext cx="561835" cy="561835"/>
            </a:xfrm>
            <a:prstGeom prst="rect">
              <a:avLst/>
            </a:prstGeom>
          </p:spPr>
        </p:pic>
        <p:pic>
          <p:nvPicPr>
            <p:cNvPr id="11" name="Picture 10" descr="Icon&#10;&#10;Description automatically generated with medium confidence">
              <a:extLst>
                <a:ext uri="{FF2B5EF4-FFF2-40B4-BE49-F238E27FC236}">
                  <a16:creationId xmlns:a16="http://schemas.microsoft.com/office/drawing/2014/main" id="{5092B1A6-1DB3-03C2-ED80-7BB70AA4B482}"/>
                </a:ext>
              </a:extLst>
            </p:cNvPr>
            <p:cNvPicPr>
              <a:picLocks noChangeAspect="1"/>
            </p:cNvPicPr>
            <p:nvPr/>
          </p:nvPicPr>
          <p:blipFill>
            <a:blip r:embed="rId5"/>
            <a:stretch>
              <a:fillRect/>
            </a:stretch>
          </p:blipFill>
          <p:spPr>
            <a:xfrm>
              <a:off x="3869654" y="4733640"/>
              <a:ext cx="635000" cy="635000"/>
            </a:xfrm>
            <a:prstGeom prst="rect">
              <a:avLst/>
            </a:prstGeom>
          </p:spPr>
        </p:pic>
        <p:pic>
          <p:nvPicPr>
            <p:cNvPr id="12" name="Picture 11">
              <a:extLst>
                <a:ext uri="{FF2B5EF4-FFF2-40B4-BE49-F238E27FC236}">
                  <a16:creationId xmlns:a16="http://schemas.microsoft.com/office/drawing/2014/main" id="{7A0DB339-B7CB-D2F7-EC35-26FFEEF65169}"/>
                </a:ext>
              </a:extLst>
            </p:cNvPr>
            <p:cNvPicPr>
              <a:picLocks noChangeAspect="1"/>
            </p:cNvPicPr>
            <p:nvPr/>
          </p:nvPicPr>
          <p:blipFill>
            <a:blip r:embed="rId6"/>
            <a:stretch>
              <a:fillRect/>
            </a:stretch>
          </p:blipFill>
          <p:spPr>
            <a:xfrm>
              <a:off x="3942966" y="3612234"/>
              <a:ext cx="561835" cy="564498"/>
            </a:xfrm>
            <a:prstGeom prst="rect">
              <a:avLst/>
            </a:prstGeom>
          </p:spPr>
        </p:pic>
        <p:sp>
          <p:nvSpPr>
            <p:cNvPr id="13" name="Content Placeholder 2">
              <a:extLst>
                <a:ext uri="{FF2B5EF4-FFF2-40B4-BE49-F238E27FC236}">
                  <a16:creationId xmlns:a16="http://schemas.microsoft.com/office/drawing/2014/main" id="{E116F2C2-730E-13E9-31CE-685070D2C6FA}"/>
                </a:ext>
              </a:extLst>
            </p:cNvPr>
            <p:cNvSpPr txBox="1">
              <a:spLocks/>
            </p:cNvSpPr>
            <p:nvPr/>
          </p:nvSpPr>
          <p:spPr>
            <a:xfrm>
              <a:off x="3647654" y="4245568"/>
              <a:ext cx="1152460" cy="3676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Spring Cloud</a:t>
              </a:r>
              <a:endParaRPr kumimoji="0" lang="en-US" sz="1000" b="0" i="1"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endParaRPr>
            </a:p>
          </p:txBody>
        </p:sp>
        <p:sp>
          <p:nvSpPr>
            <p:cNvPr id="14" name="Content Placeholder 2">
              <a:extLst>
                <a:ext uri="{FF2B5EF4-FFF2-40B4-BE49-F238E27FC236}">
                  <a16:creationId xmlns:a16="http://schemas.microsoft.com/office/drawing/2014/main" id="{AF569424-7073-524F-CB96-9A1DD151F0A9}"/>
                </a:ext>
              </a:extLst>
            </p:cNvPr>
            <p:cNvSpPr txBox="1">
              <a:spLocks/>
            </p:cNvSpPr>
            <p:nvPr/>
          </p:nvSpPr>
          <p:spPr>
            <a:xfrm>
              <a:off x="169619" y="4225104"/>
              <a:ext cx="1152460" cy="36760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Functions</a:t>
              </a:r>
            </a:p>
          </p:txBody>
        </p:sp>
        <p:sp>
          <p:nvSpPr>
            <p:cNvPr id="15" name="Content Placeholder 2">
              <a:extLst>
                <a:ext uri="{FF2B5EF4-FFF2-40B4-BE49-F238E27FC236}">
                  <a16:creationId xmlns:a16="http://schemas.microsoft.com/office/drawing/2014/main" id="{BD53ACAB-1F53-714B-1F1F-EA970E4B1908}"/>
                </a:ext>
              </a:extLst>
            </p:cNvPr>
            <p:cNvSpPr txBox="1">
              <a:spLocks/>
            </p:cNvSpPr>
            <p:nvPr/>
          </p:nvSpPr>
          <p:spPr>
            <a:xfrm>
              <a:off x="109735" y="5387451"/>
              <a:ext cx="1272225"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Service Fabric</a:t>
              </a:r>
            </a:p>
          </p:txBody>
        </p:sp>
        <p:sp>
          <p:nvSpPr>
            <p:cNvPr id="16" name="Content Placeholder 2">
              <a:extLst>
                <a:ext uri="{FF2B5EF4-FFF2-40B4-BE49-F238E27FC236}">
                  <a16:creationId xmlns:a16="http://schemas.microsoft.com/office/drawing/2014/main" id="{97E3E8C0-2A3A-512A-DFBB-B8C3AAB9EC10}"/>
                </a:ext>
              </a:extLst>
            </p:cNvPr>
            <p:cNvSpPr txBox="1">
              <a:spLocks/>
            </p:cNvSpPr>
            <p:nvPr/>
          </p:nvSpPr>
          <p:spPr>
            <a:xfrm>
              <a:off x="3447009" y="5387451"/>
              <a:ext cx="1480290" cy="36760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Kubernetes Service</a:t>
              </a:r>
              <a:endParaRPr kumimoji="0" lang="en-US" sz="1000" b="0" i="1"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endParaRPr>
            </a:p>
          </p:txBody>
        </p:sp>
        <p:sp>
          <p:nvSpPr>
            <p:cNvPr id="17" name="Content Placeholder 2">
              <a:extLst>
                <a:ext uri="{FF2B5EF4-FFF2-40B4-BE49-F238E27FC236}">
                  <a16:creationId xmlns:a16="http://schemas.microsoft.com/office/drawing/2014/main" id="{B801A9A4-6818-DC5E-C90B-E8829D8E2633}"/>
                </a:ext>
              </a:extLst>
            </p:cNvPr>
            <p:cNvSpPr txBox="1">
              <a:spLocks/>
            </p:cNvSpPr>
            <p:nvPr/>
          </p:nvSpPr>
          <p:spPr>
            <a:xfrm>
              <a:off x="1834487" y="4254154"/>
              <a:ext cx="1300758"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VM Scale Sets</a:t>
              </a:r>
            </a:p>
          </p:txBody>
        </p:sp>
        <p:pic>
          <p:nvPicPr>
            <p:cNvPr id="18" name="Graphic 17">
              <a:extLst>
                <a:ext uri="{FF2B5EF4-FFF2-40B4-BE49-F238E27FC236}">
                  <a16:creationId xmlns:a16="http://schemas.microsoft.com/office/drawing/2014/main" id="{52D8897A-1F32-BB74-FCD3-48BD5B9986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3801" y="4762553"/>
              <a:ext cx="624898" cy="624898"/>
            </a:xfrm>
            <a:prstGeom prst="rect">
              <a:avLst/>
            </a:prstGeom>
          </p:spPr>
        </p:pic>
        <p:sp>
          <p:nvSpPr>
            <p:cNvPr id="19" name="Content Placeholder 2">
              <a:extLst>
                <a:ext uri="{FF2B5EF4-FFF2-40B4-BE49-F238E27FC236}">
                  <a16:creationId xmlns:a16="http://schemas.microsoft.com/office/drawing/2014/main" id="{C4C1B65D-C792-BB3A-3F20-D17252590A98}"/>
                </a:ext>
              </a:extLst>
            </p:cNvPr>
            <p:cNvSpPr txBox="1">
              <a:spLocks/>
            </p:cNvSpPr>
            <p:nvPr/>
          </p:nvSpPr>
          <p:spPr>
            <a:xfrm>
              <a:off x="1775871" y="5387451"/>
              <a:ext cx="1300758" cy="367603"/>
            </a:xfrm>
            <a:prstGeom prst="rect">
              <a:avLst/>
            </a:prstGeom>
          </p:spPr>
          <p:txBody>
            <a:bodyPr vert="horz" lIns="91440" tIns="45720" rIns="91440" bIns="45720" rtlCol="0">
              <a:noAutofit/>
            </a:bodyPr>
            <a:lstStyle>
              <a:lvl1pPr marL="228600" indent="-228600" algn="l" defTabSz="914400" rtl="0" eaLnBrk="1" latinLnBrk="0" hangingPunct="1">
                <a:lnSpc>
                  <a:spcPct val="120000"/>
                </a:lnSpc>
                <a:spcBef>
                  <a:spcPts val="1200"/>
                </a:spcBef>
                <a:spcAft>
                  <a:spcPts val="0"/>
                </a:spcAft>
                <a:buClr>
                  <a:srgbClr val="2583EE"/>
                </a:buClr>
                <a:buFont typeface="Arial" panose="020B0604020202020204" pitchFamily="34" charset="0"/>
                <a:buChar char="•"/>
                <a:defRPr sz="1800" b="0" i="0" kern="1200">
                  <a:solidFill>
                    <a:srgbClr val="0F1419"/>
                  </a:solidFill>
                  <a:latin typeface="Bernina Sans Light" pitchFamily="2" charset="77"/>
                  <a:ea typeface="+mn-ea"/>
                  <a:cs typeface="Calibri Light" panose="020F0302020204030204" pitchFamily="34" charset="0"/>
                </a:defRPr>
              </a:lvl1pPr>
              <a:lvl2pPr marL="6858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600" b="0" i="0" kern="1200">
                  <a:solidFill>
                    <a:srgbClr val="0F1419"/>
                  </a:solidFill>
                  <a:latin typeface="Bernina Sans Light" pitchFamily="2" charset="77"/>
                  <a:ea typeface="+mn-ea"/>
                  <a:cs typeface="Calibri Light" panose="020F0302020204030204" pitchFamily="34" charset="0"/>
                </a:defRPr>
              </a:lvl2pPr>
              <a:lvl3pPr marL="11430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400" b="0" i="0" kern="1200">
                  <a:solidFill>
                    <a:srgbClr val="0F1419"/>
                  </a:solidFill>
                  <a:latin typeface="Bernina Sans Light" pitchFamily="2" charset="77"/>
                  <a:ea typeface="+mn-ea"/>
                  <a:cs typeface="Calibri Light" panose="020F0302020204030204" pitchFamily="34" charset="0"/>
                </a:defRPr>
              </a:lvl3pPr>
              <a:lvl4pPr marL="16002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4pPr>
              <a:lvl5pPr marL="2057400" indent="-228600" algn="l" defTabSz="914400" rtl="0" eaLnBrk="1" latinLnBrk="0" hangingPunct="1">
                <a:lnSpc>
                  <a:spcPct val="120000"/>
                </a:lnSpc>
                <a:spcBef>
                  <a:spcPts val="500"/>
                </a:spcBef>
                <a:spcAft>
                  <a:spcPts val="0"/>
                </a:spcAft>
                <a:buClr>
                  <a:srgbClr val="2583EE"/>
                </a:buClr>
                <a:buFont typeface="Arial" panose="020B0604020202020204" pitchFamily="34" charset="0"/>
                <a:buChar char="•"/>
                <a:defRPr sz="1200" b="0" i="0" kern="1200">
                  <a:solidFill>
                    <a:srgbClr val="0F1419"/>
                  </a:solidFill>
                  <a:latin typeface="Bernina Sans Light" pitchFamily="2" charset="77"/>
                  <a:ea typeface="+mn-ea"/>
                  <a:cs typeface="Calibri Light" panose="020F03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200"/>
                </a:spcBef>
                <a:spcAft>
                  <a:spcPts val="0"/>
                </a:spcAft>
                <a:buClr>
                  <a:srgbClr val="2583EE"/>
                </a:buClr>
                <a:buSzTx/>
                <a:buFont typeface="Arial" panose="020B0604020202020204" pitchFamily="34" charset="0"/>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Calibri Light" panose="020F0302020204030204" pitchFamily="34" charset="0"/>
                </a:rPr>
                <a:t>Azure App Service</a:t>
              </a:r>
            </a:p>
          </p:txBody>
        </p:sp>
      </p:grpSp>
      <p:sp>
        <p:nvSpPr>
          <p:cNvPr id="20" name="Title 1">
            <a:extLst>
              <a:ext uri="{FF2B5EF4-FFF2-40B4-BE49-F238E27FC236}">
                <a16:creationId xmlns:a16="http://schemas.microsoft.com/office/drawing/2014/main" id="{373BC70F-EC69-9CE9-BA61-98DBD4780B56}"/>
              </a:ext>
            </a:extLst>
          </p:cNvPr>
          <p:cNvSpPr txBox="1">
            <a:spLocks/>
          </p:cNvSpPr>
          <p:nvPr/>
        </p:nvSpPr>
        <p:spPr>
          <a:xfrm>
            <a:off x="6646332" y="885023"/>
            <a:ext cx="4969731" cy="7366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120000"/>
              </a:lnSpc>
              <a:spcBef>
                <a:spcPct val="0"/>
              </a:spcBef>
              <a:buNone/>
              <a:defRPr sz="2000" b="1" i="0" kern="1200">
                <a:solidFill>
                  <a:schemeClr val="bg1"/>
                </a:solidFill>
                <a:latin typeface="Bernina Sans" pitchFamily="2" charset="77"/>
                <a:ea typeface="+mj-ea"/>
                <a:cs typeface="Calibri" panose="020F0502020204030204" pitchFamily="34" charset="0"/>
              </a:defRPr>
            </a:lvl1pPr>
          </a:lstStyle>
          <a:p>
            <a:pPr marL="0" marR="0" lvl="0" indent="0" algn="ctr" defTabSz="914400" rtl="0" eaLnBrk="1" fontAlgn="auto" latinLnBrk="0" hangingPunct="1">
              <a:lnSpc>
                <a:spcPct val="120000"/>
              </a:lnSpc>
              <a:spcBef>
                <a:spcPct val="0"/>
              </a:spcBef>
              <a:spcAft>
                <a:spcPts val="0"/>
              </a:spcAft>
              <a:buClrTx/>
              <a:buSzTx/>
              <a:buFontTx/>
              <a:buNone/>
              <a:tabLst/>
              <a:defRPr/>
            </a:pPr>
            <a:r>
              <a:rPr kumimoji="0" lang="en-US" sz="2000" b="1" i="0" u="none" strike="noStrike" kern="1200" cap="none" spc="0" normalizeH="0" baseline="0" noProof="0">
                <a:ln>
                  <a:noFill/>
                </a:ln>
                <a:solidFill>
                  <a:srgbClr val="00092F"/>
                </a:solidFill>
                <a:effectLst/>
                <a:uLnTx/>
                <a:uFillTx/>
                <a:latin typeface="Bernina Sans" pitchFamily="2" charset="77"/>
                <a:ea typeface="+mj-ea"/>
                <a:cs typeface="Calibri" panose="020F0502020204030204" pitchFamily="34" charset="0"/>
              </a:rPr>
              <a:t>Ever growing support for Azure services</a:t>
            </a:r>
          </a:p>
        </p:txBody>
      </p:sp>
      <p:pic>
        <p:nvPicPr>
          <p:cNvPr id="21" name="Graphic 20">
            <a:extLst>
              <a:ext uri="{FF2B5EF4-FFF2-40B4-BE49-F238E27FC236}">
                <a16:creationId xmlns:a16="http://schemas.microsoft.com/office/drawing/2014/main" id="{51F19ADC-998B-10E5-D044-5E7A3267BD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53026" y="1829001"/>
            <a:ext cx="675217" cy="675217"/>
          </a:xfrm>
          <a:prstGeom prst="rect">
            <a:avLst/>
          </a:prstGeom>
        </p:spPr>
      </p:pic>
      <p:sp>
        <p:nvSpPr>
          <p:cNvPr id="22" name="Rectangle 21">
            <a:extLst>
              <a:ext uri="{FF2B5EF4-FFF2-40B4-BE49-F238E27FC236}">
                <a16:creationId xmlns:a16="http://schemas.microsoft.com/office/drawing/2014/main" id="{B0E8FA33-7C1E-093B-1DBF-FEF2FC35231C}"/>
              </a:ext>
            </a:extLst>
          </p:cNvPr>
          <p:cNvSpPr/>
          <p:nvPr/>
        </p:nvSpPr>
        <p:spPr>
          <a:xfrm>
            <a:off x="5814838" y="2495154"/>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Cognitive Services</a:t>
            </a:r>
          </a:p>
        </p:txBody>
      </p:sp>
      <p:sp>
        <p:nvSpPr>
          <p:cNvPr id="23" name="Rectangle 22">
            <a:extLst>
              <a:ext uri="{FF2B5EF4-FFF2-40B4-BE49-F238E27FC236}">
                <a16:creationId xmlns:a16="http://schemas.microsoft.com/office/drawing/2014/main" id="{A7D34ED7-5262-7E1F-FB99-D909E14454A1}"/>
              </a:ext>
            </a:extLst>
          </p:cNvPr>
          <p:cNvSpPr/>
          <p:nvPr/>
        </p:nvSpPr>
        <p:spPr>
          <a:xfrm>
            <a:off x="10366439" y="4603232"/>
            <a:ext cx="1692323"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92F"/>
                </a:solidFill>
                <a:effectLst/>
                <a:uLnTx/>
                <a:uFillTx/>
                <a:latin typeface="Bernina Sans Light"/>
                <a:ea typeface="+mn-ea"/>
                <a:cs typeface="+mn-cs"/>
              </a:rPr>
              <a:t>…and many more!</a:t>
            </a:r>
          </a:p>
        </p:txBody>
      </p:sp>
      <p:pic>
        <p:nvPicPr>
          <p:cNvPr id="24" name="Graphic 23">
            <a:extLst>
              <a:ext uri="{FF2B5EF4-FFF2-40B4-BE49-F238E27FC236}">
                <a16:creationId xmlns:a16="http://schemas.microsoft.com/office/drawing/2014/main" id="{D2AA0F14-7ABD-8141-3295-F1BF52A2F44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74305" y="1829753"/>
            <a:ext cx="674465" cy="674465"/>
          </a:xfrm>
          <a:prstGeom prst="rect">
            <a:avLst/>
          </a:prstGeom>
        </p:spPr>
      </p:pic>
      <p:sp>
        <p:nvSpPr>
          <p:cNvPr id="25" name="Rectangle 24">
            <a:extLst>
              <a:ext uri="{FF2B5EF4-FFF2-40B4-BE49-F238E27FC236}">
                <a16:creationId xmlns:a16="http://schemas.microsoft.com/office/drawing/2014/main" id="{738B17B6-2A06-3AC3-191D-869403E59695}"/>
              </a:ext>
            </a:extLst>
          </p:cNvPr>
          <p:cNvSpPr/>
          <p:nvPr/>
        </p:nvSpPr>
        <p:spPr>
          <a:xfrm>
            <a:off x="7402719" y="2490141"/>
            <a:ext cx="1617635"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Application Gateway</a:t>
            </a:r>
          </a:p>
        </p:txBody>
      </p:sp>
      <p:pic>
        <p:nvPicPr>
          <p:cNvPr id="26" name="Graphic 25">
            <a:extLst>
              <a:ext uri="{FF2B5EF4-FFF2-40B4-BE49-F238E27FC236}">
                <a16:creationId xmlns:a16="http://schemas.microsoft.com/office/drawing/2014/main" id="{E68C25AD-CC61-92B9-C8F3-D960C551D98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8803" y="1829001"/>
            <a:ext cx="674465" cy="674465"/>
          </a:xfrm>
          <a:prstGeom prst="rect">
            <a:avLst/>
          </a:prstGeom>
        </p:spPr>
      </p:pic>
      <p:sp>
        <p:nvSpPr>
          <p:cNvPr id="27" name="Rectangle 26">
            <a:extLst>
              <a:ext uri="{FF2B5EF4-FFF2-40B4-BE49-F238E27FC236}">
                <a16:creationId xmlns:a16="http://schemas.microsoft.com/office/drawing/2014/main" id="{AAD344C3-D01C-3E48-39D8-263B05575CDE}"/>
              </a:ext>
            </a:extLst>
          </p:cNvPr>
          <p:cNvSpPr/>
          <p:nvPr/>
        </p:nvSpPr>
        <p:spPr>
          <a:xfrm>
            <a:off x="9131198" y="2490141"/>
            <a:ext cx="161763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Batch</a:t>
            </a:r>
          </a:p>
        </p:txBody>
      </p:sp>
      <p:pic>
        <p:nvPicPr>
          <p:cNvPr id="28" name="Graphic 27">
            <a:extLst>
              <a:ext uri="{FF2B5EF4-FFF2-40B4-BE49-F238E27FC236}">
                <a16:creationId xmlns:a16="http://schemas.microsoft.com/office/drawing/2014/main" id="{ADA429A8-B224-1109-100E-81139BF90C0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869363" y="1829001"/>
            <a:ext cx="675217" cy="675217"/>
          </a:xfrm>
          <a:prstGeom prst="rect">
            <a:avLst/>
          </a:prstGeom>
        </p:spPr>
      </p:pic>
      <p:sp>
        <p:nvSpPr>
          <p:cNvPr id="29" name="Rectangle 28">
            <a:extLst>
              <a:ext uri="{FF2B5EF4-FFF2-40B4-BE49-F238E27FC236}">
                <a16:creationId xmlns:a16="http://schemas.microsoft.com/office/drawing/2014/main" id="{03805876-CB0E-0978-70EF-99F2B52B4B85}"/>
              </a:ext>
            </a:extLst>
          </p:cNvPr>
          <p:cNvSpPr/>
          <p:nvPr/>
        </p:nvSpPr>
        <p:spPr>
          <a:xfrm>
            <a:off x="10398153" y="2479447"/>
            <a:ext cx="1617635"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Blob Storage</a:t>
            </a:r>
          </a:p>
        </p:txBody>
      </p:sp>
      <p:pic>
        <p:nvPicPr>
          <p:cNvPr id="30" name="Graphic 29">
            <a:extLst>
              <a:ext uri="{FF2B5EF4-FFF2-40B4-BE49-F238E27FC236}">
                <a16:creationId xmlns:a16="http://schemas.microsoft.com/office/drawing/2014/main" id="{5540C7DC-39C8-2618-C0D1-5138304F53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22335" y="2967040"/>
            <a:ext cx="736596" cy="736596"/>
          </a:xfrm>
          <a:prstGeom prst="rect">
            <a:avLst/>
          </a:prstGeom>
        </p:spPr>
      </p:pic>
      <p:sp>
        <p:nvSpPr>
          <p:cNvPr id="31" name="Rectangle 30">
            <a:extLst>
              <a:ext uri="{FF2B5EF4-FFF2-40B4-BE49-F238E27FC236}">
                <a16:creationId xmlns:a16="http://schemas.microsoft.com/office/drawing/2014/main" id="{BD084A52-3DC4-6E53-7453-1AAFB494A3F6}"/>
              </a:ext>
            </a:extLst>
          </p:cNvPr>
          <p:cNvSpPr/>
          <p:nvPr/>
        </p:nvSpPr>
        <p:spPr>
          <a:xfrm>
            <a:off x="5870537" y="3767772"/>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Cosmos DB</a:t>
            </a:r>
          </a:p>
        </p:txBody>
      </p:sp>
      <p:pic>
        <p:nvPicPr>
          <p:cNvPr id="32" name="Graphic 31">
            <a:extLst>
              <a:ext uri="{FF2B5EF4-FFF2-40B4-BE49-F238E27FC236}">
                <a16:creationId xmlns:a16="http://schemas.microsoft.com/office/drawing/2014/main" id="{6A709608-6683-9043-83E1-0D376191AA5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873553" y="2980780"/>
            <a:ext cx="675217" cy="675217"/>
          </a:xfrm>
          <a:prstGeom prst="rect">
            <a:avLst/>
          </a:prstGeom>
        </p:spPr>
      </p:pic>
      <p:sp>
        <p:nvSpPr>
          <p:cNvPr id="33" name="Rectangle 32">
            <a:extLst>
              <a:ext uri="{FF2B5EF4-FFF2-40B4-BE49-F238E27FC236}">
                <a16:creationId xmlns:a16="http://schemas.microsoft.com/office/drawing/2014/main" id="{39DF1EA6-97AE-C5C9-8F78-D63F88A58D09}"/>
              </a:ext>
            </a:extLst>
          </p:cNvPr>
          <p:cNvSpPr/>
          <p:nvPr/>
        </p:nvSpPr>
        <p:spPr>
          <a:xfrm>
            <a:off x="7435365" y="3765047"/>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DB for Maria DB</a:t>
            </a:r>
          </a:p>
        </p:txBody>
      </p:sp>
      <p:pic>
        <p:nvPicPr>
          <p:cNvPr id="34" name="Graphic 33">
            <a:extLst>
              <a:ext uri="{FF2B5EF4-FFF2-40B4-BE49-F238E27FC236}">
                <a16:creationId xmlns:a16="http://schemas.microsoft.com/office/drawing/2014/main" id="{5A72D36E-70AB-CCB7-C58A-D8F40F1220A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70683" y="2964972"/>
            <a:ext cx="738664" cy="738664"/>
          </a:xfrm>
          <a:prstGeom prst="rect">
            <a:avLst/>
          </a:prstGeom>
        </p:spPr>
      </p:pic>
      <p:sp>
        <p:nvSpPr>
          <p:cNvPr id="35" name="Rectangle 34">
            <a:extLst>
              <a:ext uri="{FF2B5EF4-FFF2-40B4-BE49-F238E27FC236}">
                <a16:creationId xmlns:a16="http://schemas.microsoft.com/office/drawing/2014/main" id="{13EE91E6-097C-0550-B8E0-9FA2D39651D0}"/>
              </a:ext>
            </a:extLst>
          </p:cNvPr>
          <p:cNvSpPr/>
          <p:nvPr/>
        </p:nvSpPr>
        <p:spPr>
          <a:xfrm>
            <a:off x="9164219" y="3760549"/>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SQL</a:t>
            </a:r>
          </a:p>
        </p:txBody>
      </p:sp>
      <p:pic>
        <p:nvPicPr>
          <p:cNvPr id="36" name="Graphic 35">
            <a:extLst>
              <a:ext uri="{FF2B5EF4-FFF2-40B4-BE49-F238E27FC236}">
                <a16:creationId xmlns:a16="http://schemas.microsoft.com/office/drawing/2014/main" id="{4DB7CED7-8ABB-8A69-FE84-8D8F7DADB62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994089" y="2992969"/>
            <a:ext cx="674342" cy="674342"/>
          </a:xfrm>
          <a:prstGeom prst="rect">
            <a:avLst/>
          </a:prstGeom>
        </p:spPr>
      </p:pic>
      <p:sp>
        <p:nvSpPr>
          <p:cNvPr id="37" name="Rectangle 36">
            <a:extLst>
              <a:ext uri="{FF2B5EF4-FFF2-40B4-BE49-F238E27FC236}">
                <a16:creationId xmlns:a16="http://schemas.microsoft.com/office/drawing/2014/main" id="{54FE14AF-6BB7-FC41-66C0-B5052E1FDC34}"/>
              </a:ext>
            </a:extLst>
          </p:cNvPr>
          <p:cNvSpPr/>
          <p:nvPr/>
        </p:nvSpPr>
        <p:spPr>
          <a:xfrm>
            <a:off x="10431174" y="3760548"/>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Managed SQL</a:t>
            </a:r>
          </a:p>
        </p:txBody>
      </p:sp>
      <p:pic>
        <p:nvPicPr>
          <p:cNvPr id="38" name="Graphic 37">
            <a:extLst>
              <a:ext uri="{FF2B5EF4-FFF2-40B4-BE49-F238E27FC236}">
                <a16:creationId xmlns:a16="http://schemas.microsoft.com/office/drawing/2014/main" id="{04DF9F94-5641-521D-E235-825E768DFFF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253024" y="4235792"/>
            <a:ext cx="675217" cy="675217"/>
          </a:xfrm>
          <a:prstGeom prst="rect">
            <a:avLst/>
          </a:prstGeom>
        </p:spPr>
      </p:pic>
      <p:sp>
        <p:nvSpPr>
          <p:cNvPr id="39" name="Rectangle 38">
            <a:extLst>
              <a:ext uri="{FF2B5EF4-FFF2-40B4-BE49-F238E27FC236}">
                <a16:creationId xmlns:a16="http://schemas.microsoft.com/office/drawing/2014/main" id="{27D9A957-511C-6E7B-0253-7ABA574C8253}"/>
              </a:ext>
            </a:extLst>
          </p:cNvPr>
          <p:cNvSpPr/>
          <p:nvPr/>
        </p:nvSpPr>
        <p:spPr>
          <a:xfrm>
            <a:off x="5783009" y="5075002"/>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Load Balancer</a:t>
            </a:r>
          </a:p>
        </p:txBody>
      </p:sp>
      <p:pic>
        <p:nvPicPr>
          <p:cNvPr id="40" name="Graphic 39">
            <a:extLst>
              <a:ext uri="{FF2B5EF4-FFF2-40B4-BE49-F238E27FC236}">
                <a16:creationId xmlns:a16="http://schemas.microsoft.com/office/drawing/2014/main" id="{B5218FB5-0B52-223B-7AE1-59DEDA6142E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873551" y="4255098"/>
            <a:ext cx="675217" cy="675217"/>
          </a:xfrm>
          <a:prstGeom prst="rect">
            <a:avLst/>
          </a:prstGeom>
        </p:spPr>
      </p:pic>
      <p:sp>
        <p:nvSpPr>
          <p:cNvPr id="41" name="Rectangle 40">
            <a:extLst>
              <a:ext uri="{FF2B5EF4-FFF2-40B4-BE49-F238E27FC236}">
                <a16:creationId xmlns:a16="http://schemas.microsoft.com/office/drawing/2014/main" id="{AABD6D7A-F9BE-39E4-D0D9-F4968614A6C9}"/>
              </a:ext>
            </a:extLst>
          </p:cNvPr>
          <p:cNvSpPr/>
          <p:nvPr/>
        </p:nvSpPr>
        <p:spPr>
          <a:xfrm>
            <a:off x="7435365" y="5075002"/>
            <a:ext cx="1551591"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Machine Learning</a:t>
            </a:r>
          </a:p>
        </p:txBody>
      </p:sp>
      <p:pic>
        <p:nvPicPr>
          <p:cNvPr id="42" name="Graphic 41">
            <a:extLst>
              <a:ext uri="{FF2B5EF4-FFF2-40B4-BE49-F238E27FC236}">
                <a16:creationId xmlns:a16="http://schemas.microsoft.com/office/drawing/2014/main" id="{5FEDDD3C-D3A1-D16C-A836-39B52650FE8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559774" y="4225104"/>
            <a:ext cx="760480" cy="760480"/>
          </a:xfrm>
          <a:prstGeom prst="rect">
            <a:avLst/>
          </a:prstGeom>
        </p:spPr>
      </p:pic>
      <p:sp>
        <p:nvSpPr>
          <p:cNvPr id="43" name="Rectangle 42">
            <a:extLst>
              <a:ext uri="{FF2B5EF4-FFF2-40B4-BE49-F238E27FC236}">
                <a16:creationId xmlns:a16="http://schemas.microsoft.com/office/drawing/2014/main" id="{3960FCE8-17FD-9EFD-15EC-0B559F935946}"/>
              </a:ext>
            </a:extLst>
          </p:cNvPr>
          <p:cNvSpPr/>
          <p:nvPr/>
        </p:nvSpPr>
        <p:spPr>
          <a:xfrm>
            <a:off x="9164218" y="5073066"/>
            <a:ext cx="1551591" cy="24393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92F"/>
                </a:solidFill>
                <a:effectLst/>
                <a:uLnTx/>
                <a:uFillTx/>
                <a:latin typeface="Bernina Sans" pitchFamily="2" charset="77"/>
                <a:ea typeface="+mn-ea"/>
                <a:cs typeface="+mn-cs"/>
              </a:rPr>
              <a:t>Azure Data Lake</a:t>
            </a:r>
          </a:p>
        </p:txBody>
      </p:sp>
      <p:pic>
        <p:nvPicPr>
          <p:cNvPr id="3" name="Picture 6" descr="Logo&#10;&#10;Description automatically generated">
            <a:extLst>
              <a:ext uri="{FF2B5EF4-FFF2-40B4-BE49-F238E27FC236}">
                <a16:creationId xmlns:a16="http://schemas.microsoft.com/office/drawing/2014/main" id="{C5A173ED-973D-E24E-714A-52D379E25ED1}"/>
              </a:ext>
            </a:extLst>
          </p:cNvPr>
          <p:cNvPicPr>
            <a:picLocks noChangeAspect="1"/>
          </p:cNvPicPr>
          <p:nvPr/>
        </p:nvPicPr>
        <p:blipFill>
          <a:blip r:embed="rId31"/>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1097389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D5268C7-AF2F-CEA0-CB7F-6B90BD6A024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42216" y="5212810"/>
            <a:ext cx="6732000" cy="843174"/>
          </a:xfrm>
          <a:prstGeom prst="rect">
            <a:avLst/>
          </a:prstGeom>
        </p:spPr>
      </p:pic>
      <p:pic>
        <p:nvPicPr>
          <p:cNvPr id="153" name="Graphic 152">
            <a:extLst>
              <a:ext uri="{FF2B5EF4-FFF2-40B4-BE49-F238E27FC236}">
                <a16:creationId xmlns:a16="http://schemas.microsoft.com/office/drawing/2014/main" id="{2EA96E24-3306-8D70-2BDC-0AF9F70E47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2976" y="1417094"/>
            <a:ext cx="8572586" cy="1812967"/>
          </a:xfrm>
          <a:prstGeom prst="rect">
            <a:avLst/>
          </a:prstGeom>
        </p:spPr>
      </p:pic>
      <p:pic>
        <p:nvPicPr>
          <p:cNvPr id="151" name="Graphic 150">
            <a:extLst>
              <a:ext uri="{FF2B5EF4-FFF2-40B4-BE49-F238E27FC236}">
                <a16:creationId xmlns:a16="http://schemas.microsoft.com/office/drawing/2014/main" id="{47EE655A-82CA-1EEE-CEED-2F7E2D7D43C8}"/>
              </a:ext>
            </a:extLst>
          </p:cNvPr>
          <p:cNvPicPr>
            <a:picLocks/>
          </p:cNvPicPr>
          <p:nvPr/>
        </p:nvPicPr>
        <p:blipFill>
          <a:blip r:embed="rId7">
            <a:extLst>
              <a:ext uri="{96DAC541-7B7A-43D3-8B79-37D633B846F1}">
                <asvg:svgBlip xmlns:asvg="http://schemas.microsoft.com/office/drawing/2016/SVG/main" r:embed="rId8"/>
              </a:ext>
            </a:extLst>
          </a:blip>
          <a:stretch>
            <a:fillRect/>
          </a:stretch>
        </p:blipFill>
        <p:spPr>
          <a:xfrm>
            <a:off x="1674210" y="1162236"/>
            <a:ext cx="8830885" cy="2232000"/>
          </a:xfrm>
          <a:prstGeom prst="rect">
            <a:avLst/>
          </a:prstGeom>
        </p:spPr>
      </p:pic>
      <p:pic>
        <p:nvPicPr>
          <p:cNvPr id="149" name="Graphic 148">
            <a:extLst>
              <a:ext uri="{FF2B5EF4-FFF2-40B4-BE49-F238E27FC236}">
                <a16:creationId xmlns:a16="http://schemas.microsoft.com/office/drawing/2014/main" id="{DF850C51-421C-989E-C01E-207DA19D91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86911" y="2207190"/>
            <a:ext cx="8830885" cy="1227253"/>
          </a:xfrm>
          <a:prstGeom prst="rect">
            <a:avLst/>
          </a:prstGeom>
        </p:spPr>
      </p:pic>
      <p:pic>
        <p:nvPicPr>
          <p:cNvPr id="5" name="Graphic 4">
            <a:extLst>
              <a:ext uri="{FF2B5EF4-FFF2-40B4-BE49-F238E27FC236}">
                <a16:creationId xmlns:a16="http://schemas.microsoft.com/office/drawing/2014/main" id="{4A9A6A76-5796-3F41-FD3D-AA16B28ACD0E}"/>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095243" y="1679741"/>
            <a:ext cx="8001516" cy="1533624"/>
          </a:xfrm>
          <a:prstGeom prst="rect">
            <a:avLst/>
          </a:prstGeom>
        </p:spPr>
      </p:pic>
      <p:pic>
        <p:nvPicPr>
          <p:cNvPr id="77" name="Graphic 76">
            <a:extLst>
              <a:ext uri="{FF2B5EF4-FFF2-40B4-BE49-F238E27FC236}">
                <a16:creationId xmlns:a16="http://schemas.microsoft.com/office/drawing/2014/main" id="{25729BEF-CF19-FCAA-F84F-E3F584647C10}"/>
              </a:ext>
            </a:extLst>
          </p:cNvPr>
          <p:cNvPicPr>
            <a:picLocks/>
          </p:cNvPicPr>
          <p:nvPr/>
        </p:nvPicPr>
        <p:blipFill>
          <a:blip r:embed="rId13">
            <a:extLst>
              <a:ext uri="{96DAC541-7B7A-43D3-8B79-37D633B846F1}">
                <asvg:svgBlip xmlns:asvg="http://schemas.microsoft.com/office/drawing/2016/SVG/main" r:embed="rId14"/>
              </a:ext>
            </a:extLst>
          </a:blip>
          <a:srcRect/>
          <a:stretch/>
        </p:blipFill>
        <p:spPr>
          <a:xfrm>
            <a:off x="9308969" y="1989948"/>
            <a:ext cx="936000" cy="1404000"/>
          </a:xfrm>
          <a:prstGeom prst="rect">
            <a:avLst/>
          </a:prstGeom>
        </p:spPr>
      </p:pic>
      <p:pic>
        <p:nvPicPr>
          <p:cNvPr id="78" name="Graphic 77">
            <a:extLst>
              <a:ext uri="{FF2B5EF4-FFF2-40B4-BE49-F238E27FC236}">
                <a16:creationId xmlns:a16="http://schemas.microsoft.com/office/drawing/2014/main" id="{8D5988B7-FD24-3A54-F65D-FBE02D368547}"/>
              </a:ext>
            </a:extLst>
          </p:cNvPr>
          <p:cNvPicPr>
            <a:picLocks/>
          </p:cNvPicPr>
          <p:nvPr/>
        </p:nvPicPr>
        <p:blipFill>
          <a:blip r:embed="rId13">
            <a:extLst>
              <a:ext uri="{96DAC541-7B7A-43D3-8B79-37D633B846F1}">
                <asvg:svgBlip xmlns:asvg="http://schemas.microsoft.com/office/drawing/2016/SVG/main" r:embed="rId14"/>
              </a:ext>
            </a:extLst>
          </a:blip>
          <a:srcRect/>
          <a:stretch/>
        </p:blipFill>
        <p:spPr>
          <a:xfrm>
            <a:off x="8258472" y="1989948"/>
            <a:ext cx="936000" cy="1404000"/>
          </a:xfrm>
          <a:prstGeom prst="rect">
            <a:avLst/>
          </a:prstGeom>
        </p:spPr>
      </p:pic>
      <p:pic>
        <p:nvPicPr>
          <p:cNvPr id="79" name="Graphic 78">
            <a:extLst>
              <a:ext uri="{FF2B5EF4-FFF2-40B4-BE49-F238E27FC236}">
                <a16:creationId xmlns:a16="http://schemas.microsoft.com/office/drawing/2014/main" id="{50383210-E9FD-4C2F-A11B-B460F84613BD}"/>
              </a:ext>
            </a:extLst>
          </p:cNvPr>
          <p:cNvPicPr>
            <a:picLocks/>
          </p:cNvPicPr>
          <p:nvPr/>
        </p:nvPicPr>
        <p:blipFill>
          <a:blip r:embed="rId13">
            <a:extLst>
              <a:ext uri="{96DAC541-7B7A-43D3-8B79-37D633B846F1}">
                <asvg:svgBlip xmlns:asvg="http://schemas.microsoft.com/office/drawing/2016/SVG/main" r:embed="rId14"/>
              </a:ext>
            </a:extLst>
          </a:blip>
          <a:srcRect/>
          <a:stretch/>
        </p:blipFill>
        <p:spPr>
          <a:xfrm>
            <a:off x="7207976" y="1989948"/>
            <a:ext cx="936000" cy="1404000"/>
          </a:xfrm>
          <a:prstGeom prst="rect">
            <a:avLst/>
          </a:prstGeom>
        </p:spPr>
      </p:pic>
      <p:pic>
        <p:nvPicPr>
          <p:cNvPr id="80" name="Graphic 79">
            <a:extLst>
              <a:ext uri="{FF2B5EF4-FFF2-40B4-BE49-F238E27FC236}">
                <a16:creationId xmlns:a16="http://schemas.microsoft.com/office/drawing/2014/main" id="{789F97C7-CB9F-F13A-0FA6-62D9527198E2}"/>
              </a:ext>
            </a:extLst>
          </p:cNvPr>
          <p:cNvPicPr>
            <a:picLocks/>
          </p:cNvPicPr>
          <p:nvPr/>
        </p:nvPicPr>
        <p:blipFill>
          <a:blip r:embed="rId13">
            <a:extLst>
              <a:ext uri="{96DAC541-7B7A-43D3-8B79-37D633B846F1}">
                <asvg:svgBlip xmlns:asvg="http://schemas.microsoft.com/office/drawing/2016/SVG/main" r:embed="rId14"/>
              </a:ext>
            </a:extLst>
          </a:blip>
          <a:srcRect/>
          <a:stretch/>
        </p:blipFill>
        <p:spPr>
          <a:xfrm>
            <a:off x="6157480" y="1989948"/>
            <a:ext cx="936000" cy="1404000"/>
          </a:xfrm>
          <a:prstGeom prst="rect">
            <a:avLst/>
          </a:prstGeom>
        </p:spPr>
      </p:pic>
      <p:pic>
        <p:nvPicPr>
          <p:cNvPr id="81" name="Graphic 80">
            <a:extLst>
              <a:ext uri="{FF2B5EF4-FFF2-40B4-BE49-F238E27FC236}">
                <a16:creationId xmlns:a16="http://schemas.microsoft.com/office/drawing/2014/main" id="{C684653F-6389-D1A3-25FA-D11E07F0D716}"/>
              </a:ext>
            </a:extLst>
          </p:cNvPr>
          <p:cNvPicPr>
            <a:picLocks/>
          </p:cNvPicPr>
          <p:nvPr/>
        </p:nvPicPr>
        <p:blipFill>
          <a:blip r:embed="rId13">
            <a:extLst>
              <a:ext uri="{96DAC541-7B7A-43D3-8B79-37D633B846F1}">
                <asvg:svgBlip xmlns:asvg="http://schemas.microsoft.com/office/drawing/2016/SVG/main" r:embed="rId14"/>
              </a:ext>
            </a:extLst>
          </a:blip>
          <a:srcRect/>
          <a:stretch/>
        </p:blipFill>
        <p:spPr>
          <a:xfrm>
            <a:off x="5106984" y="1989948"/>
            <a:ext cx="936000" cy="1404000"/>
          </a:xfrm>
          <a:prstGeom prst="rect">
            <a:avLst/>
          </a:prstGeom>
        </p:spPr>
      </p:pic>
      <p:pic>
        <p:nvPicPr>
          <p:cNvPr id="82" name="Graphic 81">
            <a:extLst>
              <a:ext uri="{FF2B5EF4-FFF2-40B4-BE49-F238E27FC236}">
                <a16:creationId xmlns:a16="http://schemas.microsoft.com/office/drawing/2014/main" id="{5C681959-F7AF-EB54-23B1-A8CEA0F2857D}"/>
              </a:ext>
            </a:extLst>
          </p:cNvPr>
          <p:cNvPicPr>
            <a:picLocks/>
          </p:cNvPicPr>
          <p:nvPr/>
        </p:nvPicPr>
        <p:blipFill>
          <a:blip r:embed="rId13">
            <a:extLst>
              <a:ext uri="{96DAC541-7B7A-43D3-8B79-37D633B846F1}">
                <asvg:svgBlip xmlns:asvg="http://schemas.microsoft.com/office/drawing/2016/SVG/main" r:embed="rId14"/>
              </a:ext>
            </a:extLst>
          </a:blip>
          <a:srcRect/>
          <a:stretch/>
        </p:blipFill>
        <p:spPr>
          <a:xfrm>
            <a:off x="4056488" y="1989948"/>
            <a:ext cx="936000" cy="1404000"/>
          </a:xfrm>
          <a:prstGeom prst="rect">
            <a:avLst/>
          </a:prstGeom>
        </p:spPr>
      </p:pic>
      <p:pic>
        <p:nvPicPr>
          <p:cNvPr id="83" name="Graphic 82">
            <a:extLst>
              <a:ext uri="{FF2B5EF4-FFF2-40B4-BE49-F238E27FC236}">
                <a16:creationId xmlns:a16="http://schemas.microsoft.com/office/drawing/2014/main" id="{FE030264-01F5-799B-E914-10956A979E50}"/>
              </a:ext>
            </a:extLst>
          </p:cNvPr>
          <p:cNvPicPr>
            <a:picLocks/>
          </p:cNvPicPr>
          <p:nvPr/>
        </p:nvPicPr>
        <p:blipFill>
          <a:blip r:embed="rId13">
            <a:extLst>
              <a:ext uri="{96DAC541-7B7A-43D3-8B79-37D633B846F1}">
                <asvg:svgBlip xmlns:asvg="http://schemas.microsoft.com/office/drawing/2016/SVG/main" r:embed="rId14"/>
              </a:ext>
            </a:extLst>
          </a:blip>
          <a:srcRect/>
          <a:stretch/>
        </p:blipFill>
        <p:spPr>
          <a:xfrm>
            <a:off x="3005992" y="1989948"/>
            <a:ext cx="936000" cy="1404000"/>
          </a:xfrm>
          <a:prstGeom prst="rect">
            <a:avLst/>
          </a:prstGeom>
        </p:spPr>
      </p:pic>
      <p:pic>
        <p:nvPicPr>
          <p:cNvPr id="84" name="Graphic 83">
            <a:extLst>
              <a:ext uri="{FF2B5EF4-FFF2-40B4-BE49-F238E27FC236}">
                <a16:creationId xmlns:a16="http://schemas.microsoft.com/office/drawing/2014/main" id="{44D74B55-94EE-9079-E0C2-07E507BE6334}"/>
              </a:ext>
            </a:extLst>
          </p:cNvPr>
          <p:cNvPicPr>
            <a:picLocks/>
          </p:cNvPicPr>
          <p:nvPr/>
        </p:nvPicPr>
        <p:blipFill>
          <a:blip r:embed="rId13">
            <a:extLst>
              <a:ext uri="{96DAC541-7B7A-43D3-8B79-37D633B846F1}">
                <asvg:svgBlip xmlns:asvg="http://schemas.microsoft.com/office/drawing/2016/SVG/main" r:embed="rId14"/>
              </a:ext>
            </a:extLst>
          </a:blip>
          <a:srcRect/>
          <a:stretch/>
        </p:blipFill>
        <p:spPr>
          <a:xfrm>
            <a:off x="1955496" y="1989948"/>
            <a:ext cx="936000" cy="1404000"/>
          </a:xfrm>
          <a:prstGeom prst="rect">
            <a:avLst/>
          </a:prstGeom>
        </p:spPr>
      </p:pic>
      <p:pic>
        <p:nvPicPr>
          <p:cNvPr id="86" name="Graphic 85">
            <a:extLst>
              <a:ext uri="{FF2B5EF4-FFF2-40B4-BE49-F238E27FC236}">
                <a16:creationId xmlns:a16="http://schemas.microsoft.com/office/drawing/2014/main" id="{437A498B-6831-2356-95D3-CB4A86B2FA68}"/>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3131378" y="2343556"/>
            <a:ext cx="684000" cy="586286"/>
          </a:xfrm>
          <a:prstGeom prst="rect">
            <a:avLst/>
          </a:prstGeom>
        </p:spPr>
      </p:pic>
      <p:pic>
        <p:nvPicPr>
          <p:cNvPr id="88" name="Graphic 87">
            <a:extLst>
              <a:ext uri="{FF2B5EF4-FFF2-40B4-BE49-F238E27FC236}">
                <a16:creationId xmlns:a16="http://schemas.microsoft.com/office/drawing/2014/main" id="{73D2C495-AA32-B4FF-AAFF-5EC1C77138A2}"/>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045651" y="2380168"/>
            <a:ext cx="753447" cy="561780"/>
          </a:xfrm>
          <a:prstGeom prst="rect">
            <a:avLst/>
          </a:prstGeom>
        </p:spPr>
      </p:pic>
      <p:pic>
        <p:nvPicPr>
          <p:cNvPr id="90" name="Graphic 89">
            <a:extLst>
              <a:ext uri="{FF2B5EF4-FFF2-40B4-BE49-F238E27FC236}">
                <a16:creationId xmlns:a16="http://schemas.microsoft.com/office/drawing/2014/main" id="{7CDA78AE-B6A3-FED5-7A6A-7BD07C23759A}"/>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263465" y="2332575"/>
            <a:ext cx="536045" cy="595605"/>
          </a:xfrm>
          <a:prstGeom prst="rect">
            <a:avLst/>
          </a:prstGeom>
        </p:spPr>
      </p:pic>
      <p:pic>
        <p:nvPicPr>
          <p:cNvPr id="92" name="Graphic 91">
            <a:extLst>
              <a:ext uri="{FF2B5EF4-FFF2-40B4-BE49-F238E27FC236}">
                <a16:creationId xmlns:a16="http://schemas.microsoft.com/office/drawing/2014/main" id="{2225E5F0-AF1D-74BF-E3BC-189AE074C63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5339996" y="2347965"/>
            <a:ext cx="476417" cy="593890"/>
          </a:xfrm>
          <a:prstGeom prst="rect">
            <a:avLst/>
          </a:prstGeom>
        </p:spPr>
      </p:pic>
      <p:pic>
        <p:nvPicPr>
          <p:cNvPr id="94" name="Graphic 93">
            <a:extLst>
              <a:ext uri="{FF2B5EF4-FFF2-40B4-BE49-F238E27FC236}">
                <a16:creationId xmlns:a16="http://schemas.microsoft.com/office/drawing/2014/main" id="{856F2EE8-460F-6738-55C7-768677240E65}"/>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6348877" y="2348430"/>
            <a:ext cx="573185" cy="599844"/>
          </a:xfrm>
          <a:prstGeom prst="rect">
            <a:avLst/>
          </a:prstGeom>
        </p:spPr>
      </p:pic>
      <p:pic>
        <p:nvPicPr>
          <p:cNvPr id="96" name="Graphic 95">
            <a:extLst>
              <a:ext uri="{FF2B5EF4-FFF2-40B4-BE49-F238E27FC236}">
                <a16:creationId xmlns:a16="http://schemas.microsoft.com/office/drawing/2014/main" id="{DB38E6B8-A47E-0FEA-FBC7-6DE8414A7C42}"/>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a:off x="7438382" y="2357717"/>
            <a:ext cx="487497" cy="580989"/>
          </a:xfrm>
          <a:prstGeom prst="rect">
            <a:avLst/>
          </a:prstGeom>
        </p:spPr>
      </p:pic>
      <p:pic>
        <p:nvPicPr>
          <p:cNvPr id="98" name="Graphic 97">
            <a:extLst>
              <a:ext uri="{FF2B5EF4-FFF2-40B4-BE49-F238E27FC236}">
                <a16:creationId xmlns:a16="http://schemas.microsoft.com/office/drawing/2014/main" id="{D3650DAD-52C3-90FA-C093-FB6EF8C384E0}"/>
              </a:ext>
            </a:extLst>
          </p:cNvPr>
          <p:cNvPicPr>
            <a:picLocks noChangeAspect="1"/>
          </p:cNvPicPr>
          <p:nvPr/>
        </p:nvPicPr>
        <p:blipFill>
          <a:blip r:embed="rId27">
            <a:extLst>
              <a:ext uri="{96DAC541-7B7A-43D3-8B79-37D633B846F1}">
                <asvg:svgBlip xmlns:asvg="http://schemas.microsoft.com/office/drawing/2016/SVG/main" r:embed="rId28"/>
              </a:ext>
            </a:extLst>
          </a:blip>
          <a:srcRect/>
          <a:stretch/>
        </p:blipFill>
        <p:spPr>
          <a:xfrm>
            <a:off x="8398928" y="2364041"/>
            <a:ext cx="666550" cy="463971"/>
          </a:xfrm>
          <a:prstGeom prst="rect">
            <a:avLst/>
          </a:prstGeom>
        </p:spPr>
      </p:pic>
      <p:pic>
        <p:nvPicPr>
          <p:cNvPr id="100" name="Graphic 99">
            <a:extLst>
              <a:ext uri="{FF2B5EF4-FFF2-40B4-BE49-F238E27FC236}">
                <a16:creationId xmlns:a16="http://schemas.microsoft.com/office/drawing/2014/main" id="{86AA95E8-65CD-E44C-E8B6-2BBC5BDF347A}"/>
              </a:ext>
            </a:extLst>
          </p:cNvPr>
          <p:cNvPicPr>
            <a:picLocks noChangeAspect="1"/>
          </p:cNvPicPr>
          <p:nvPr/>
        </p:nvPicPr>
        <p:blipFill>
          <a:blip r:embed="rId29">
            <a:extLst>
              <a:ext uri="{96DAC541-7B7A-43D3-8B79-37D633B846F1}">
                <asvg:svgBlip xmlns:asvg="http://schemas.microsoft.com/office/drawing/2016/SVG/main" r:embed="rId30"/>
              </a:ext>
            </a:extLst>
          </a:blip>
          <a:srcRect/>
          <a:stretch/>
        </p:blipFill>
        <p:spPr>
          <a:xfrm>
            <a:off x="9534652" y="2365135"/>
            <a:ext cx="469321" cy="550670"/>
          </a:xfrm>
          <a:prstGeom prst="rect">
            <a:avLst/>
          </a:prstGeom>
        </p:spPr>
      </p:pic>
      <p:pic>
        <p:nvPicPr>
          <p:cNvPr id="173" name="Graphic 172">
            <a:extLst>
              <a:ext uri="{FF2B5EF4-FFF2-40B4-BE49-F238E27FC236}">
                <a16:creationId xmlns:a16="http://schemas.microsoft.com/office/drawing/2014/main" id="{11462F65-A9B9-29B8-2E3E-41CFF1F194B3}"/>
              </a:ext>
            </a:extLst>
          </p:cNvPr>
          <p:cNvPicPr>
            <a:picLocks noChangeAspect="1"/>
          </p:cNvPicPr>
          <p:nvPr/>
        </p:nvPicPr>
        <p:blipFill>
          <a:blip r:embed="rId31">
            <a:extLst>
              <a:ext uri="{96DAC541-7B7A-43D3-8B79-37D633B846F1}">
                <asvg:svgBlip xmlns:asvg="http://schemas.microsoft.com/office/drawing/2016/SVG/main" r:embed="rId32"/>
              </a:ext>
            </a:extLst>
          </a:blip>
          <a:srcRect/>
          <a:stretch/>
        </p:blipFill>
        <p:spPr>
          <a:xfrm>
            <a:off x="1468690" y="3178161"/>
            <a:ext cx="9254620" cy="2238045"/>
          </a:xfrm>
          <a:prstGeom prst="rect">
            <a:avLst/>
          </a:prstGeom>
        </p:spPr>
      </p:pic>
      <p:pic>
        <p:nvPicPr>
          <p:cNvPr id="102" name="Graphic 101">
            <a:extLst>
              <a:ext uri="{FF2B5EF4-FFF2-40B4-BE49-F238E27FC236}">
                <a16:creationId xmlns:a16="http://schemas.microsoft.com/office/drawing/2014/main" id="{C0ADBC75-54D4-0C17-344E-79C6EB8BF304}"/>
              </a:ext>
            </a:extLst>
          </p:cNvPr>
          <p:cNvPicPr>
            <a:picLocks noChangeAspect="1"/>
          </p:cNvPicPr>
          <p:nvPr/>
        </p:nvPicPr>
        <p:blipFill>
          <a:blip r:embed="rId33">
            <a:extLst>
              <a:ext uri="{96DAC541-7B7A-43D3-8B79-37D633B846F1}">
                <asvg:svgBlip xmlns:asvg="http://schemas.microsoft.com/office/drawing/2016/SVG/main" r:embed="rId34"/>
              </a:ext>
            </a:extLst>
          </a:blip>
          <a:srcRect/>
          <a:stretch/>
        </p:blipFill>
        <p:spPr>
          <a:xfrm>
            <a:off x="8725800" y="3878314"/>
            <a:ext cx="1510244" cy="864000"/>
          </a:xfrm>
          <a:prstGeom prst="rect">
            <a:avLst/>
          </a:prstGeom>
        </p:spPr>
      </p:pic>
      <p:pic>
        <p:nvPicPr>
          <p:cNvPr id="104" name="Graphic 103">
            <a:extLst>
              <a:ext uri="{FF2B5EF4-FFF2-40B4-BE49-F238E27FC236}">
                <a16:creationId xmlns:a16="http://schemas.microsoft.com/office/drawing/2014/main" id="{02F6A662-BE01-E8E9-4205-38D8D4649BF7}"/>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2311715" y="4238314"/>
            <a:ext cx="593996" cy="108000"/>
          </a:xfrm>
          <a:prstGeom prst="rect">
            <a:avLst/>
          </a:prstGeom>
        </p:spPr>
      </p:pic>
      <p:grpSp>
        <p:nvGrpSpPr>
          <p:cNvPr id="70" name="Group 69">
            <a:extLst>
              <a:ext uri="{FF2B5EF4-FFF2-40B4-BE49-F238E27FC236}">
                <a16:creationId xmlns:a16="http://schemas.microsoft.com/office/drawing/2014/main" id="{0F7E7201-80F2-B2E4-6B19-BCE2C55D0B9F}"/>
              </a:ext>
            </a:extLst>
          </p:cNvPr>
          <p:cNvGrpSpPr/>
          <p:nvPr/>
        </p:nvGrpSpPr>
        <p:grpSpPr>
          <a:xfrm>
            <a:off x="3719803" y="4786911"/>
            <a:ext cx="1437822" cy="385073"/>
            <a:chOff x="14879697" y="18847556"/>
            <a:chExt cx="5751477" cy="1540342"/>
          </a:xfrm>
        </p:grpSpPr>
        <p:pic>
          <p:nvPicPr>
            <p:cNvPr id="46" name="Graphic 45">
              <a:extLst>
                <a:ext uri="{FF2B5EF4-FFF2-40B4-BE49-F238E27FC236}">
                  <a16:creationId xmlns:a16="http://schemas.microsoft.com/office/drawing/2014/main" id="{2A4C70A7-C267-C903-DE5B-6641BAB48C1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4879697" y="18946325"/>
              <a:ext cx="5717113" cy="1415921"/>
            </a:xfrm>
            <a:prstGeom prst="rect">
              <a:avLst/>
            </a:prstGeom>
          </p:spPr>
        </p:pic>
        <p:pic>
          <p:nvPicPr>
            <p:cNvPr id="61" name="Picture 60">
              <a:extLst>
                <a:ext uri="{FF2B5EF4-FFF2-40B4-BE49-F238E27FC236}">
                  <a16:creationId xmlns:a16="http://schemas.microsoft.com/office/drawing/2014/main" id="{6B69D4E8-24DD-738B-6E2D-3CE9A071CCED}"/>
                </a:ext>
              </a:extLst>
            </p:cNvPr>
            <p:cNvPicPr>
              <a:picLocks noChangeAspect="1"/>
            </p:cNvPicPr>
            <p:nvPr/>
          </p:nvPicPr>
          <p:blipFill>
            <a:blip r:embed="rId39"/>
            <a:stretch>
              <a:fillRect/>
            </a:stretch>
          </p:blipFill>
          <p:spPr>
            <a:xfrm>
              <a:off x="14909904" y="18847556"/>
              <a:ext cx="5721270" cy="1540342"/>
            </a:xfrm>
            <a:prstGeom prst="rect">
              <a:avLst/>
            </a:prstGeom>
          </p:spPr>
        </p:pic>
      </p:grpSp>
      <p:grpSp>
        <p:nvGrpSpPr>
          <p:cNvPr id="69" name="Group 68">
            <a:extLst>
              <a:ext uri="{FF2B5EF4-FFF2-40B4-BE49-F238E27FC236}">
                <a16:creationId xmlns:a16="http://schemas.microsoft.com/office/drawing/2014/main" id="{5CDC3758-87B0-02A8-EE83-1456F13FC4FE}"/>
              </a:ext>
            </a:extLst>
          </p:cNvPr>
          <p:cNvGrpSpPr/>
          <p:nvPr/>
        </p:nvGrpSpPr>
        <p:grpSpPr>
          <a:xfrm>
            <a:off x="5357549" y="4802471"/>
            <a:ext cx="1435720" cy="369510"/>
            <a:chOff x="21430896" y="18909811"/>
            <a:chExt cx="5743065" cy="1478087"/>
          </a:xfrm>
        </p:grpSpPr>
        <p:pic>
          <p:nvPicPr>
            <p:cNvPr id="45" name="Graphic 44">
              <a:extLst>
                <a:ext uri="{FF2B5EF4-FFF2-40B4-BE49-F238E27FC236}">
                  <a16:creationId xmlns:a16="http://schemas.microsoft.com/office/drawing/2014/main" id="{9BAE759F-D8A8-EC26-70D9-D8A3AD807AA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1430896" y="18946325"/>
              <a:ext cx="5717113" cy="1415921"/>
            </a:xfrm>
            <a:prstGeom prst="rect">
              <a:avLst/>
            </a:prstGeom>
          </p:spPr>
        </p:pic>
        <p:pic>
          <p:nvPicPr>
            <p:cNvPr id="63" name="Picture 62">
              <a:extLst>
                <a:ext uri="{FF2B5EF4-FFF2-40B4-BE49-F238E27FC236}">
                  <a16:creationId xmlns:a16="http://schemas.microsoft.com/office/drawing/2014/main" id="{5D9DBCDD-CD71-6CB2-180D-9179335F7FB3}"/>
                </a:ext>
              </a:extLst>
            </p:cNvPr>
            <p:cNvPicPr>
              <a:picLocks noChangeAspect="1"/>
            </p:cNvPicPr>
            <p:nvPr/>
          </p:nvPicPr>
          <p:blipFill>
            <a:blip r:embed="rId40"/>
            <a:stretch>
              <a:fillRect/>
            </a:stretch>
          </p:blipFill>
          <p:spPr>
            <a:xfrm>
              <a:off x="21461354" y="18909811"/>
              <a:ext cx="5712607" cy="1478087"/>
            </a:xfrm>
            <a:prstGeom prst="rect">
              <a:avLst/>
            </a:prstGeom>
          </p:spPr>
        </p:pic>
      </p:grpSp>
      <p:pic>
        <p:nvPicPr>
          <p:cNvPr id="108" name="Graphic 107">
            <a:extLst>
              <a:ext uri="{FF2B5EF4-FFF2-40B4-BE49-F238E27FC236}">
                <a16:creationId xmlns:a16="http://schemas.microsoft.com/office/drawing/2014/main" id="{2C2C9C94-AB02-9CED-6066-170D1FBF6745}"/>
              </a:ext>
            </a:extLst>
          </p:cNvPr>
          <p:cNvPicPr>
            <a:picLocks noChangeAspect="1"/>
          </p:cNvPicPr>
          <p:nvPr/>
        </p:nvPicPr>
        <p:blipFill>
          <a:blip r:embed="rId41">
            <a:extLst>
              <a:ext uri="{96DAC541-7B7A-43D3-8B79-37D633B846F1}">
                <asvg:svgBlip xmlns:asvg="http://schemas.microsoft.com/office/drawing/2016/SVG/main" r:embed="rId42"/>
              </a:ext>
            </a:extLst>
          </a:blip>
          <a:srcRect/>
          <a:stretch/>
        </p:blipFill>
        <p:spPr>
          <a:xfrm>
            <a:off x="5456595" y="4705924"/>
            <a:ext cx="1224000" cy="553877"/>
          </a:xfrm>
          <a:prstGeom prst="rect">
            <a:avLst/>
          </a:prstGeom>
        </p:spPr>
      </p:pic>
      <p:grpSp>
        <p:nvGrpSpPr>
          <p:cNvPr id="68" name="Group 67">
            <a:extLst>
              <a:ext uri="{FF2B5EF4-FFF2-40B4-BE49-F238E27FC236}">
                <a16:creationId xmlns:a16="http://schemas.microsoft.com/office/drawing/2014/main" id="{63F03E78-7835-6925-86FE-AC5806A548F8}"/>
              </a:ext>
            </a:extLst>
          </p:cNvPr>
          <p:cNvGrpSpPr/>
          <p:nvPr/>
        </p:nvGrpSpPr>
        <p:grpSpPr>
          <a:xfrm>
            <a:off x="6995297" y="4802471"/>
            <a:ext cx="1453101" cy="369510"/>
            <a:chOff x="27982096" y="18913954"/>
            <a:chExt cx="5812593" cy="1478087"/>
          </a:xfrm>
        </p:grpSpPr>
        <p:pic>
          <p:nvPicPr>
            <p:cNvPr id="47" name="Graphic 46">
              <a:extLst>
                <a:ext uri="{FF2B5EF4-FFF2-40B4-BE49-F238E27FC236}">
                  <a16:creationId xmlns:a16="http://schemas.microsoft.com/office/drawing/2014/main" id="{32CF8FA7-3BCE-D823-9367-172C07871761}"/>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27982096" y="18946325"/>
              <a:ext cx="5717113" cy="1415921"/>
            </a:xfrm>
            <a:prstGeom prst="rect">
              <a:avLst/>
            </a:prstGeom>
          </p:spPr>
        </p:pic>
        <p:pic>
          <p:nvPicPr>
            <p:cNvPr id="55" name="Picture 54">
              <a:extLst>
                <a:ext uri="{FF2B5EF4-FFF2-40B4-BE49-F238E27FC236}">
                  <a16:creationId xmlns:a16="http://schemas.microsoft.com/office/drawing/2014/main" id="{556133DD-5426-0A4C-89EB-C3AF4032B20B}"/>
                </a:ext>
              </a:extLst>
            </p:cNvPr>
            <p:cNvPicPr>
              <a:picLocks noChangeAspect="1"/>
            </p:cNvPicPr>
            <p:nvPr/>
          </p:nvPicPr>
          <p:blipFill>
            <a:blip r:embed="rId43"/>
            <a:stretch>
              <a:fillRect/>
            </a:stretch>
          </p:blipFill>
          <p:spPr>
            <a:xfrm>
              <a:off x="28022161" y="18913954"/>
              <a:ext cx="5772528" cy="1478087"/>
            </a:xfrm>
            <a:prstGeom prst="rect">
              <a:avLst/>
            </a:prstGeom>
          </p:spPr>
        </p:pic>
      </p:grpSp>
      <p:pic>
        <p:nvPicPr>
          <p:cNvPr id="110" name="Graphic 109">
            <a:extLst>
              <a:ext uri="{FF2B5EF4-FFF2-40B4-BE49-F238E27FC236}">
                <a16:creationId xmlns:a16="http://schemas.microsoft.com/office/drawing/2014/main" id="{5416DE99-618C-6DFB-1D65-1CA76D0A95D3}"/>
              </a:ext>
            </a:extLst>
          </p:cNvPr>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7071031" y="4694861"/>
            <a:ext cx="1260000" cy="573371"/>
          </a:xfrm>
          <a:prstGeom prst="rect">
            <a:avLst/>
          </a:prstGeom>
        </p:spPr>
      </p:pic>
      <p:grpSp>
        <p:nvGrpSpPr>
          <p:cNvPr id="75" name="Group 74">
            <a:extLst>
              <a:ext uri="{FF2B5EF4-FFF2-40B4-BE49-F238E27FC236}">
                <a16:creationId xmlns:a16="http://schemas.microsoft.com/office/drawing/2014/main" id="{902166F1-8833-6863-3025-F50B8F15C422}"/>
              </a:ext>
            </a:extLst>
          </p:cNvPr>
          <p:cNvGrpSpPr/>
          <p:nvPr/>
        </p:nvGrpSpPr>
        <p:grpSpPr>
          <a:xfrm>
            <a:off x="3719803" y="4334665"/>
            <a:ext cx="4710550" cy="405436"/>
            <a:chOff x="14879697" y="16918300"/>
            <a:chExt cx="18842813" cy="1621798"/>
          </a:xfrm>
        </p:grpSpPr>
        <p:pic>
          <p:nvPicPr>
            <p:cNvPr id="41" name="Graphic 40">
              <a:extLst>
                <a:ext uri="{FF2B5EF4-FFF2-40B4-BE49-F238E27FC236}">
                  <a16:creationId xmlns:a16="http://schemas.microsoft.com/office/drawing/2014/main" id="{A91F6093-2F3B-BD01-B8DE-9B911CBE41C5}"/>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4879697" y="17021799"/>
              <a:ext cx="18819512" cy="1414800"/>
            </a:xfrm>
            <a:prstGeom prst="rect">
              <a:avLst/>
            </a:prstGeom>
          </p:spPr>
        </p:pic>
        <p:pic>
          <p:nvPicPr>
            <p:cNvPr id="59" name="Picture 58">
              <a:extLst>
                <a:ext uri="{FF2B5EF4-FFF2-40B4-BE49-F238E27FC236}">
                  <a16:creationId xmlns:a16="http://schemas.microsoft.com/office/drawing/2014/main" id="{D19F2E23-76A1-C3F6-1070-F179914292DB}"/>
                </a:ext>
              </a:extLst>
            </p:cNvPr>
            <p:cNvPicPr>
              <a:picLocks noChangeAspect="1"/>
            </p:cNvPicPr>
            <p:nvPr/>
          </p:nvPicPr>
          <p:blipFill>
            <a:blip r:embed="rId48"/>
            <a:stretch>
              <a:fillRect/>
            </a:stretch>
          </p:blipFill>
          <p:spPr>
            <a:xfrm>
              <a:off x="14881605" y="16918300"/>
              <a:ext cx="18840905" cy="1621798"/>
            </a:xfrm>
            <a:prstGeom prst="rect">
              <a:avLst/>
            </a:prstGeom>
          </p:spPr>
        </p:pic>
      </p:grpSp>
      <p:pic>
        <p:nvPicPr>
          <p:cNvPr id="112" name="Graphic 111">
            <a:extLst>
              <a:ext uri="{FF2B5EF4-FFF2-40B4-BE49-F238E27FC236}">
                <a16:creationId xmlns:a16="http://schemas.microsoft.com/office/drawing/2014/main" id="{5142600F-1CE4-6A65-51AC-4EBA0D8286E0}"/>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a:off x="5592001" y="4235821"/>
            <a:ext cx="1008000" cy="587395"/>
          </a:xfrm>
          <a:prstGeom prst="rect">
            <a:avLst/>
          </a:prstGeom>
        </p:spPr>
      </p:pic>
      <p:grpSp>
        <p:nvGrpSpPr>
          <p:cNvPr id="73" name="Group 72">
            <a:extLst>
              <a:ext uri="{FF2B5EF4-FFF2-40B4-BE49-F238E27FC236}">
                <a16:creationId xmlns:a16="http://schemas.microsoft.com/office/drawing/2014/main" id="{953D42CD-39F8-4401-C9DE-7154B8037E66}"/>
              </a:ext>
            </a:extLst>
          </p:cNvPr>
          <p:cNvGrpSpPr/>
          <p:nvPr/>
        </p:nvGrpSpPr>
        <p:grpSpPr>
          <a:xfrm>
            <a:off x="6228565" y="3455017"/>
            <a:ext cx="2205323" cy="386811"/>
            <a:chOff x="24915063" y="13057670"/>
            <a:chExt cx="8821578" cy="1547293"/>
          </a:xfrm>
        </p:grpSpPr>
        <p:pic>
          <p:nvPicPr>
            <p:cNvPr id="48" name="Graphic 47">
              <a:extLst>
                <a:ext uri="{FF2B5EF4-FFF2-40B4-BE49-F238E27FC236}">
                  <a16:creationId xmlns:a16="http://schemas.microsoft.com/office/drawing/2014/main" id="{CE50337A-E7B6-DF2C-EE66-17B8EE2C4E4C}"/>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24916771" y="13146915"/>
              <a:ext cx="8782438" cy="1414800"/>
            </a:xfrm>
            <a:prstGeom prst="rect">
              <a:avLst/>
            </a:prstGeom>
          </p:spPr>
        </p:pic>
        <p:pic>
          <p:nvPicPr>
            <p:cNvPr id="67" name="Picture 66" descr="Shape&#10;&#10;Description automatically generated with medium confidence">
              <a:extLst>
                <a:ext uri="{FF2B5EF4-FFF2-40B4-BE49-F238E27FC236}">
                  <a16:creationId xmlns:a16="http://schemas.microsoft.com/office/drawing/2014/main" id="{2FB8E6DF-27D8-C796-E239-FA69B266F1B1}"/>
                </a:ext>
              </a:extLst>
            </p:cNvPr>
            <p:cNvPicPr>
              <a:picLocks noChangeAspect="1"/>
            </p:cNvPicPr>
            <p:nvPr/>
          </p:nvPicPr>
          <p:blipFill>
            <a:blip r:embed="rId53"/>
            <a:stretch>
              <a:fillRect/>
            </a:stretch>
          </p:blipFill>
          <p:spPr>
            <a:xfrm>
              <a:off x="24915063" y="13057670"/>
              <a:ext cx="8821578" cy="1547293"/>
            </a:xfrm>
            <a:prstGeom prst="rect">
              <a:avLst/>
            </a:prstGeom>
          </p:spPr>
        </p:pic>
      </p:grpSp>
      <p:pic>
        <p:nvPicPr>
          <p:cNvPr id="114" name="Graphic 113">
            <a:extLst>
              <a:ext uri="{FF2B5EF4-FFF2-40B4-BE49-F238E27FC236}">
                <a16:creationId xmlns:a16="http://schemas.microsoft.com/office/drawing/2014/main" id="{4706F525-2D7B-BBAD-217C-D1AEE46D3EEC}"/>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a:off x="6647970" y="3362713"/>
            <a:ext cx="1299512" cy="576000"/>
          </a:xfrm>
          <a:prstGeom prst="rect">
            <a:avLst/>
          </a:prstGeom>
        </p:spPr>
      </p:pic>
      <p:grpSp>
        <p:nvGrpSpPr>
          <p:cNvPr id="72" name="Group 71">
            <a:extLst>
              <a:ext uri="{FF2B5EF4-FFF2-40B4-BE49-F238E27FC236}">
                <a16:creationId xmlns:a16="http://schemas.microsoft.com/office/drawing/2014/main" id="{C2E6E382-95C5-EBEC-445B-71B17FD62C34}"/>
              </a:ext>
            </a:extLst>
          </p:cNvPr>
          <p:cNvGrpSpPr/>
          <p:nvPr/>
        </p:nvGrpSpPr>
        <p:grpSpPr>
          <a:xfrm>
            <a:off x="3717430" y="3454667"/>
            <a:ext cx="2207320" cy="387161"/>
            <a:chOff x="14870203" y="13042201"/>
            <a:chExt cx="8829566" cy="1548694"/>
          </a:xfrm>
        </p:grpSpPr>
        <p:pic>
          <p:nvPicPr>
            <p:cNvPr id="49" name="Graphic 48">
              <a:extLst>
                <a:ext uri="{FF2B5EF4-FFF2-40B4-BE49-F238E27FC236}">
                  <a16:creationId xmlns:a16="http://schemas.microsoft.com/office/drawing/2014/main" id="{1FFA5656-D51C-4829-467D-8A09DB6383A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4879697" y="13146915"/>
              <a:ext cx="8782438" cy="1414800"/>
            </a:xfrm>
            <a:prstGeom prst="rect">
              <a:avLst/>
            </a:prstGeom>
          </p:spPr>
        </p:pic>
        <p:pic>
          <p:nvPicPr>
            <p:cNvPr id="57" name="Picture 56" descr="Shape&#10;&#10;Description automatically generated with medium confidence">
              <a:extLst>
                <a:ext uri="{FF2B5EF4-FFF2-40B4-BE49-F238E27FC236}">
                  <a16:creationId xmlns:a16="http://schemas.microsoft.com/office/drawing/2014/main" id="{95DB4F17-3A13-5F4F-BE51-41ECD2D42AFA}"/>
                </a:ext>
              </a:extLst>
            </p:cNvPr>
            <p:cNvPicPr>
              <a:picLocks noChangeAspect="1"/>
            </p:cNvPicPr>
            <p:nvPr/>
          </p:nvPicPr>
          <p:blipFill>
            <a:blip r:embed="rId56"/>
            <a:stretch>
              <a:fillRect/>
            </a:stretch>
          </p:blipFill>
          <p:spPr>
            <a:xfrm>
              <a:off x="14870203" y="13042201"/>
              <a:ext cx="8829566" cy="1548694"/>
            </a:xfrm>
            <a:prstGeom prst="rect">
              <a:avLst/>
            </a:prstGeom>
          </p:spPr>
        </p:pic>
      </p:grpSp>
      <p:pic>
        <p:nvPicPr>
          <p:cNvPr id="116" name="Graphic 115">
            <a:extLst>
              <a:ext uri="{FF2B5EF4-FFF2-40B4-BE49-F238E27FC236}">
                <a16:creationId xmlns:a16="http://schemas.microsoft.com/office/drawing/2014/main" id="{1D4820E9-A20F-B195-C5D9-7AE17ACCE511}"/>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a:off x="3926401" y="3362713"/>
            <a:ext cx="1728000" cy="576000"/>
          </a:xfrm>
          <a:prstGeom prst="rect">
            <a:avLst/>
          </a:prstGeom>
        </p:spPr>
      </p:pic>
      <p:grpSp>
        <p:nvGrpSpPr>
          <p:cNvPr id="71" name="Group 70">
            <a:extLst>
              <a:ext uri="{FF2B5EF4-FFF2-40B4-BE49-F238E27FC236}">
                <a16:creationId xmlns:a16="http://schemas.microsoft.com/office/drawing/2014/main" id="{83E94F57-8A00-2DA9-A253-D9E728EF297B}"/>
              </a:ext>
            </a:extLst>
          </p:cNvPr>
          <p:cNvGrpSpPr/>
          <p:nvPr/>
        </p:nvGrpSpPr>
        <p:grpSpPr>
          <a:xfrm>
            <a:off x="3719806" y="3899012"/>
            <a:ext cx="2216607" cy="368097"/>
            <a:chOff x="14879697" y="15039637"/>
            <a:chExt cx="8866715" cy="1472436"/>
          </a:xfrm>
        </p:grpSpPr>
        <p:pic>
          <p:nvPicPr>
            <p:cNvPr id="50" name="Graphic 49">
              <a:extLst>
                <a:ext uri="{FF2B5EF4-FFF2-40B4-BE49-F238E27FC236}">
                  <a16:creationId xmlns:a16="http://schemas.microsoft.com/office/drawing/2014/main" id="{EC82DCCE-C0D8-1EBF-63F2-3B82A9F4503D}"/>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4879697" y="15078223"/>
              <a:ext cx="8782438" cy="1414800"/>
            </a:xfrm>
            <a:prstGeom prst="rect">
              <a:avLst/>
            </a:prstGeom>
          </p:spPr>
        </p:pic>
        <p:pic>
          <p:nvPicPr>
            <p:cNvPr id="65" name="Picture 64" descr="Shape&#10;&#10;Description automatically generated with medium confidence">
              <a:extLst>
                <a:ext uri="{FF2B5EF4-FFF2-40B4-BE49-F238E27FC236}">
                  <a16:creationId xmlns:a16="http://schemas.microsoft.com/office/drawing/2014/main" id="{BEEBFABF-6711-7F45-4E63-47A6520D5E98}"/>
                </a:ext>
              </a:extLst>
            </p:cNvPr>
            <p:cNvPicPr>
              <a:picLocks noChangeAspect="1"/>
            </p:cNvPicPr>
            <p:nvPr/>
          </p:nvPicPr>
          <p:blipFill>
            <a:blip r:embed="rId59"/>
            <a:stretch>
              <a:fillRect/>
            </a:stretch>
          </p:blipFill>
          <p:spPr>
            <a:xfrm>
              <a:off x="15210263" y="15039637"/>
              <a:ext cx="8536149" cy="1472436"/>
            </a:xfrm>
            <a:prstGeom prst="rect">
              <a:avLst/>
            </a:prstGeom>
          </p:spPr>
        </p:pic>
      </p:grpSp>
      <p:grpSp>
        <p:nvGrpSpPr>
          <p:cNvPr id="74" name="Group 73">
            <a:extLst>
              <a:ext uri="{FF2B5EF4-FFF2-40B4-BE49-F238E27FC236}">
                <a16:creationId xmlns:a16="http://schemas.microsoft.com/office/drawing/2014/main" id="{937E7DF3-9DEC-58BB-94A1-F078ADBC5DCA}"/>
              </a:ext>
            </a:extLst>
          </p:cNvPr>
          <p:cNvGrpSpPr/>
          <p:nvPr/>
        </p:nvGrpSpPr>
        <p:grpSpPr>
          <a:xfrm>
            <a:off x="6228994" y="3904199"/>
            <a:ext cx="2219331" cy="368097"/>
            <a:chOff x="24916771" y="15039637"/>
            <a:chExt cx="8877613" cy="1472436"/>
          </a:xfrm>
        </p:grpSpPr>
        <p:pic>
          <p:nvPicPr>
            <p:cNvPr id="43" name="Graphic 42">
              <a:extLst>
                <a:ext uri="{FF2B5EF4-FFF2-40B4-BE49-F238E27FC236}">
                  <a16:creationId xmlns:a16="http://schemas.microsoft.com/office/drawing/2014/main" id="{165CE6BC-31B9-3A2C-5737-4365F7238D70}"/>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24916771" y="15078223"/>
              <a:ext cx="8782438" cy="1414800"/>
            </a:xfrm>
            <a:prstGeom prst="rect">
              <a:avLst/>
            </a:prstGeom>
          </p:spPr>
        </p:pic>
        <p:pic>
          <p:nvPicPr>
            <p:cNvPr id="53" name="Picture 52" descr="Shape&#10;&#10;Description automatically generated with medium confidence">
              <a:extLst>
                <a:ext uri="{FF2B5EF4-FFF2-40B4-BE49-F238E27FC236}">
                  <a16:creationId xmlns:a16="http://schemas.microsoft.com/office/drawing/2014/main" id="{87A98B8B-28BC-F571-27CB-E6AFBA1D6418}"/>
                </a:ext>
              </a:extLst>
            </p:cNvPr>
            <p:cNvPicPr>
              <a:picLocks noChangeAspect="1"/>
            </p:cNvPicPr>
            <p:nvPr/>
          </p:nvPicPr>
          <p:blipFill>
            <a:blip r:embed="rId60"/>
            <a:stretch>
              <a:fillRect/>
            </a:stretch>
          </p:blipFill>
          <p:spPr>
            <a:xfrm>
              <a:off x="24979666" y="15039637"/>
              <a:ext cx="8814718" cy="1472436"/>
            </a:xfrm>
            <a:prstGeom prst="rect">
              <a:avLst/>
            </a:prstGeom>
          </p:spPr>
        </p:pic>
      </p:grpSp>
      <p:pic>
        <p:nvPicPr>
          <p:cNvPr id="126" name="Graphic 125">
            <a:extLst>
              <a:ext uri="{FF2B5EF4-FFF2-40B4-BE49-F238E27FC236}">
                <a16:creationId xmlns:a16="http://schemas.microsoft.com/office/drawing/2014/main" id="{4D807BF3-4B39-947B-97CA-4D1261F688FB}"/>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a:off x="3184967" y="5440347"/>
            <a:ext cx="387777" cy="346959"/>
          </a:xfrm>
          <a:prstGeom prst="rect">
            <a:avLst/>
          </a:prstGeom>
        </p:spPr>
      </p:pic>
      <p:pic>
        <p:nvPicPr>
          <p:cNvPr id="128" name="Graphic 127">
            <a:extLst>
              <a:ext uri="{FF2B5EF4-FFF2-40B4-BE49-F238E27FC236}">
                <a16:creationId xmlns:a16="http://schemas.microsoft.com/office/drawing/2014/main" id="{BEE83B51-0C05-6477-6D1D-1FF4BB7904E4}"/>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a:off x="7799609" y="5444151"/>
            <a:ext cx="415533" cy="339351"/>
          </a:xfrm>
          <a:prstGeom prst="rect">
            <a:avLst/>
          </a:prstGeom>
        </p:spPr>
      </p:pic>
      <p:pic>
        <p:nvPicPr>
          <p:cNvPr id="130" name="Graphic 129">
            <a:extLst>
              <a:ext uri="{FF2B5EF4-FFF2-40B4-BE49-F238E27FC236}">
                <a16:creationId xmlns:a16="http://schemas.microsoft.com/office/drawing/2014/main" id="{EDFDC9B7-609E-EA08-A4EF-6E8F25D405F0}"/>
              </a:ext>
            </a:extLst>
          </p:cNvPr>
          <p:cNvPicPr>
            <a:picLocks noChangeAspect="1"/>
          </p:cNvPicPr>
          <p:nvPr/>
        </p:nvPicPr>
        <p:blipFill>
          <a:blip r:embed="rId65">
            <a:extLst>
              <a:ext uri="{96DAC541-7B7A-43D3-8B79-37D633B846F1}">
                <asvg:svgBlip xmlns:asvg="http://schemas.microsoft.com/office/drawing/2016/SVG/main" r:embed="rId66"/>
              </a:ext>
            </a:extLst>
          </a:blip>
          <a:srcRect/>
          <a:stretch/>
        </p:blipFill>
        <p:spPr>
          <a:xfrm>
            <a:off x="7131139" y="5446463"/>
            <a:ext cx="204935" cy="334727"/>
          </a:xfrm>
          <a:prstGeom prst="rect">
            <a:avLst/>
          </a:prstGeom>
        </p:spPr>
      </p:pic>
      <p:pic>
        <p:nvPicPr>
          <p:cNvPr id="132" name="Graphic 131">
            <a:extLst>
              <a:ext uri="{FF2B5EF4-FFF2-40B4-BE49-F238E27FC236}">
                <a16:creationId xmlns:a16="http://schemas.microsoft.com/office/drawing/2014/main" id="{96EC81E7-5E83-2532-5AE2-D39DBBF4FEB4}"/>
              </a:ext>
            </a:extLst>
          </p:cNvPr>
          <p:cNvPicPr>
            <a:picLocks noChangeAspect="1"/>
          </p:cNvPicPr>
          <p:nvPr/>
        </p:nvPicPr>
        <p:blipFill>
          <a:blip r:embed="rId67">
            <a:extLst>
              <a:ext uri="{96DAC541-7B7A-43D3-8B79-37D633B846F1}">
                <asvg:svgBlip xmlns:asvg="http://schemas.microsoft.com/office/drawing/2016/SVG/main" r:embed="rId68"/>
              </a:ext>
            </a:extLst>
          </a:blip>
          <a:srcRect/>
          <a:stretch/>
        </p:blipFill>
        <p:spPr>
          <a:xfrm>
            <a:off x="6253999" y="5448383"/>
            <a:ext cx="386026" cy="330880"/>
          </a:xfrm>
          <a:prstGeom prst="rect">
            <a:avLst/>
          </a:prstGeom>
        </p:spPr>
      </p:pic>
      <p:pic>
        <p:nvPicPr>
          <p:cNvPr id="134" name="Graphic 133">
            <a:extLst>
              <a:ext uri="{FF2B5EF4-FFF2-40B4-BE49-F238E27FC236}">
                <a16:creationId xmlns:a16="http://schemas.microsoft.com/office/drawing/2014/main" id="{240CB5C9-BBAE-1587-3C6B-F87E3A991A36}"/>
              </a:ext>
            </a:extLst>
          </p:cNvPr>
          <p:cNvPicPr>
            <a:picLocks noChangeAspect="1"/>
          </p:cNvPicPr>
          <p:nvPr/>
        </p:nvPicPr>
        <p:blipFill>
          <a:blip r:embed="rId69">
            <a:extLst>
              <a:ext uri="{96DAC541-7B7A-43D3-8B79-37D633B846F1}">
                <asvg:svgBlip xmlns:asvg="http://schemas.microsoft.com/office/drawing/2016/SVG/main" r:embed="rId70"/>
              </a:ext>
            </a:extLst>
          </a:blip>
          <a:srcRect/>
          <a:stretch/>
        </p:blipFill>
        <p:spPr>
          <a:xfrm>
            <a:off x="5570925" y="5438997"/>
            <a:ext cx="191966" cy="349652"/>
          </a:xfrm>
          <a:prstGeom prst="rect">
            <a:avLst/>
          </a:prstGeom>
        </p:spPr>
      </p:pic>
      <p:pic>
        <p:nvPicPr>
          <p:cNvPr id="136" name="Graphic 135">
            <a:extLst>
              <a:ext uri="{FF2B5EF4-FFF2-40B4-BE49-F238E27FC236}">
                <a16:creationId xmlns:a16="http://schemas.microsoft.com/office/drawing/2014/main" id="{52430181-55F3-0CF2-C3FE-FA2B8988421E}"/>
              </a:ext>
            </a:extLst>
          </p:cNvPr>
          <p:cNvPicPr>
            <a:picLocks noChangeAspect="1"/>
          </p:cNvPicPr>
          <p:nvPr/>
        </p:nvPicPr>
        <p:blipFill>
          <a:blip r:embed="rId71">
            <a:extLst>
              <a:ext uri="{96DAC541-7B7A-43D3-8B79-37D633B846F1}">
                <asvg:svgBlip xmlns:asvg="http://schemas.microsoft.com/office/drawing/2016/SVG/main" r:embed="rId72"/>
              </a:ext>
            </a:extLst>
          </a:blip>
          <a:srcRect/>
          <a:stretch/>
        </p:blipFill>
        <p:spPr>
          <a:xfrm>
            <a:off x="4784373" y="5448882"/>
            <a:ext cx="323016" cy="329889"/>
          </a:xfrm>
          <a:prstGeom prst="rect">
            <a:avLst/>
          </a:prstGeom>
        </p:spPr>
      </p:pic>
      <p:pic>
        <p:nvPicPr>
          <p:cNvPr id="138" name="Graphic 137">
            <a:extLst>
              <a:ext uri="{FF2B5EF4-FFF2-40B4-BE49-F238E27FC236}">
                <a16:creationId xmlns:a16="http://schemas.microsoft.com/office/drawing/2014/main" id="{5D4D38D1-6759-9D05-C6C1-7F0F933DF26F}"/>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a:off x="4036279" y="5450724"/>
            <a:ext cx="284561" cy="326205"/>
          </a:xfrm>
          <a:prstGeom prst="rect">
            <a:avLst/>
          </a:prstGeom>
        </p:spPr>
      </p:pic>
      <p:pic>
        <p:nvPicPr>
          <p:cNvPr id="140" name="Graphic 139">
            <a:extLst>
              <a:ext uri="{FF2B5EF4-FFF2-40B4-BE49-F238E27FC236}">
                <a16:creationId xmlns:a16="http://schemas.microsoft.com/office/drawing/2014/main" id="{8C26E313-9815-186A-3561-7D20EC3E6EB8}"/>
              </a:ext>
            </a:extLst>
          </p:cNvPr>
          <p:cNvPicPr>
            <a:picLocks noChangeAspect="1"/>
          </p:cNvPicPr>
          <p:nvPr/>
        </p:nvPicPr>
        <p:blipFill>
          <a:blip r:embed="rId75">
            <a:extLst>
              <a:ext uri="{96DAC541-7B7A-43D3-8B79-37D633B846F1}">
                <asvg:svgBlip xmlns:asvg="http://schemas.microsoft.com/office/drawing/2016/SVG/main" r:embed="rId76"/>
              </a:ext>
            </a:extLst>
          </a:blip>
          <a:srcRect/>
          <a:stretch/>
        </p:blipFill>
        <p:spPr>
          <a:xfrm>
            <a:off x="8678672" y="5437823"/>
            <a:ext cx="396000" cy="352000"/>
          </a:xfrm>
          <a:prstGeom prst="rect">
            <a:avLst/>
          </a:prstGeom>
        </p:spPr>
      </p:pic>
      <p:sp>
        <p:nvSpPr>
          <p:cNvPr id="10" name="TextBox 9">
            <a:extLst>
              <a:ext uri="{FF2B5EF4-FFF2-40B4-BE49-F238E27FC236}">
                <a16:creationId xmlns:a16="http://schemas.microsoft.com/office/drawing/2014/main" id="{3E022752-AF79-CA3C-5B74-B4A26F34A9F5}"/>
              </a:ext>
            </a:extLst>
          </p:cNvPr>
          <p:cNvSpPr txBox="1"/>
          <p:nvPr/>
        </p:nvSpPr>
        <p:spPr>
          <a:xfrm>
            <a:off x="1003904" y="1289267"/>
            <a:ext cx="10184192" cy="224993"/>
          </a:xfrm>
          <a:prstGeom prst="rect">
            <a:avLst/>
          </a:prstGeom>
          <a:solidFill>
            <a:schemeClr val="bg1"/>
          </a:solidFill>
        </p:spPr>
        <p:txBody>
          <a:bodyPr vert="horz" wrap="square" lIns="0" tIns="0" rIns="0" bIns="0" rtlCol="0" anchor="ctr">
            <a:noAutofit/>
          </a:bodyPr>
          <a:lstStyle/>
          <a:p>
            <a:pPr algn="ctr" defTabSz="914341"/>
            <a:r>
              <a:rPr lang="en-US" sz="1200">
                <a:latin typeface="DT Flow Medium" pitchFamily="50" charset="0"/>
              </a:rPr>
              <a:t>Analytics and Automation for Unified Observability and Security</a:t>
            </a:r>
          </a:p>
        </p:txBody>
      </p:sp>
      <p:pic>
        <p:nvPicPr>
          <p:cNvPr id="39" name="Picture 38" descr="A screenshot of a computer&#10;&#10;Description automatically generated with medium confidence" hidden="1">
            <a:extLst>
              <a:ext uri="{FF2B5EF4-FFF2-40B4-BE49-F238E27FC236}">
                <a16:creationId xmlns:a16="http://schemas.microsoft.com/office/drawing/2014/main" id="{4D8419E9-9EED-96F2-0D7A-C9704C77CF79}"/>
              </a:ext>
            </a:extLst>
          </p:cNvPr>
          <p:cNvPicPr>
            <a:picLocks noChangeAspect="1"/>
          </p:cNvPicPr>
          <p:nvPr/>
        </p:nvPicPr>
        <p:blipFill>
          <a:blip r:embed="rId77"/>
          <a:stretch>
            <a:fillRect/>
          </a:stretch>
        </p:blipFill>
        <p:spPr>
          <a:xfrm>
            <a:off x="1473303" y="996138"/>
            <a:ext cx="9245394" cy="4865733"/>
          </a:xfrm>
          <a:prstGeom prst="rect">
            <a:avLst/>
          </a:prstGeom>
        </p:spPr>
      </p:pic>
      <p:pic>
        <p:nvPicPr>
          <p:cNvPr id="165" name="Graphic 164">
            <a:extLst>
              <a:ext uri="{FF2B5EF4-FFF2-40B4-BE49-F238E27FC236}">
                <a16:creationId xmlns:a16="http://schemas.microsoft.com/office/drawing/2014/main" id="{34210429-7B2E-3151-16EA-661D5120F1E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a:off x="5432528" y="891743"/>
            <a:ext cx="1327063" cy="232236"/>
          </a:xfrm>
          <a:prstGeom prst="rect">
            <a:avLst/>
          </a:prstGeom>
        </p:spPr>
      </p:pic>
      <p:pic>
        <p:nvPicPr>
          <p:cNvPr id="4" name="Graphic 3">
            <a:extLst>
              <a:ext uri="{FF2B5EF4-FFF2-40B4-BE49-F238E27FC236}">
                <a16:creationId xmlns:a16="http://schemas.microsoft.com/office/drawing/2014/main" id="{283B6D37-2F3C-4560-1948-9EC1054894BD}"/>
              </a:ext>
            </a:extLst>
          </p:cNvPr>
          <p:cNvPicPr>
            <a:picLocks noChangeAspect="1"/>
          </p:cNvPicPr>
          <p:nvPr/>
        </p:nvPicPr>
        <p:blipFill>
          <a:blip r:embed="rId80">
            <a:extLst>
              <a:ext uri="{96DAC541-7B7A-43D3-8B79-37D633B846F1}">
                <asvg:svgBlip xmlns:asvg="http://schemas.microsoft.com/office/drawing/2016/SVG/main" r:embed="rId81"/>
              </a:ext>
            </a:extLst>
          </a:blip>
          <a:srcRect/>
          <a:stretch/>
        </p:blipFill>
        <p:spPr>
          <a:xfrm>
            <a:off x="6373965" y="3780227"/>
            <a:ext cx="1917602" cy="612000"/>
          </a:xfrm>
          <a:prstGeom prst="rect">
            <a:avLst/>
          </a:prstGeom>
        </p:spPr>
      </p:pic>
      <p:pic>
        <p:nvPicPr>
          <p:cNvPr id="9" name="Graphic 8">
            <a:extLst>
              <a:ext uri="{FF2B5EF4-FFF2-40B4-BE49-F238E27FC236}">
                <a16:creationId xmlns:a16="http://schemas.microsoft.com/office/drawing/2014/main" id="{CC33E7F7-2C9F-494E-70EA-C4E888EFD677}"/>
              </a:ext>
            </a:extLst>
          </p:cNvPr>
          <p:cNvPicPr>
            <a:picLocks noChangeAspect="1"/>
          </p:cNvPicPr>
          <p:nvPr/>
        </p:nvPicPr>
        <p:blipFill>
          <a:blip r:embed="rId82">
            <a:extLst>
              <a:ext uri="{96DAC541-7B7A-43D3-8B79-37D633B846F1}">
                <asvg:svgBlip xmlns:asvg="http://schemas.microsoft.com/office/drawing/2016/SVG/main" r:embed="rId83"/>
              </a:ext>
            </a:extLst>
          </a:blip>
          <a:srcRect/>
          <a:stretch/>
        </p:blipFill>
        <p:spPr>
          <a:xfrm>
            <a:off x="4032392" y="3750956"/>
            <a:ext cx="1526897" cy="648000"/>
          </a:xfrm>
          <a:prstGeom prst="rect">
            <a:avLst/>
          </a:prstGeom>
        </p:spPr>
      </p:pic>
      <p:pic>
        <p:nvPicPr>
          <p:cNvPr id="2" name="Graphic 1">
            <a:extLst>
              <a:ext uri="{FF2B5EF4-FFF2-40B4-BE49-F238E27FC236}">
                <a16:creationId xmlns:a16="http://schemas.microsoft.com/office/drawing/2014/main" id="{E91CF018-3FBE-46F8-AD3F-A9A8B5801005}"/>
              </a:ext>
            </a:extLst>
          </p:cNvPr>
          <p:cNvPicPr>
            <a:picLocks noChangeAspect="1"/>
          </p:cNvPicPr>
          <p:nvPr/>
        </p:nvPicPr>
        <p:blipFill>
          <a:blip r:embed="rId84">
            <a:extLst>
              <a:ext uri="{96DAC541-7B7A-43D3-8B79-37D633B846F1}">
                <asvg:svgBlip xmlns:asvg="http://schemas.microsoft.com/office/drawing/2016/SVG/main" r:embed="rId85"/>
              </a:ext>
            </a:extLst>
          </a:blip>
          <a:srcRect/>
          <a:stretch/>
        </p:blipFill>
        <p:spPr>
          <a:xfrm>
            <a:off x="3695490" y="4678949"/>
            <a:ext cx="1494000" cy="611182"/>
          </a:xfrm>
          <a:prstGeom prst="rect">
            <a:avLst/>
          </a:prstGeom>
        </p:spPr>
      </p:pic>
    </p:spTree>
    <p:extLst>
      <p:ext uri="{BB962C8B-B14F-4D97-AF65-F5344CB8AC3E}">
        <p14:creationId xmlns:p14="http://schemas.microsoft.com/office/powerpoint/2010/main" val="297038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500"/>
                                        <p:tgtEl>
                                          <p:spTgt spid="173"/>
                                        </p:tgtEl>
                                      </p:cBhvr>
                                    </p:animEffect>
                                  </p:childTnLst>
                                </p:cTn>
                              </p:par>
                            </p:childTnLst>
                          </p:cTn>
                        </p:par>
                        <p:par>
                          <p:cTn id="16" fill="hold">
                            <p:stCondLst>
                              <p:cond delay="2500"/>
                            </p:stCondLst>
                            <p:childTnLst>
                              <p:par>
                                <p:cTn id="17" presetID="22" presetClass="entr" presetSubtype="4" fill="hold" nodeType="afterEffect">
                                  <p:stCondLst>
                                    <p:cond delay="100"/>
                                  </p:stCondLst>
                                  <p:childTnLst>
                                    <p:set>
                                      <p:cBhvr>
                                        <p:cTn id="18" dur="1" fill="hold">
                                          <p:stCondLst>
                                            <p:cond delay="0"/>
                                          </p:stCondLst>
                                        </p:cTn>
                                        <p:tgtEl>
                                          <p:spTgt spid="149"/>
                                        </p:tgtEl>
                                        <p:attrNameLst>
                                          <p:attrName>style.visibility</p:attrName>
                                        </p:attrNameLst>
                                      </p:cBhvr>
                                      <p:to>
                                        <p:strVal val="visible"/>
                                      </p:to>
                                    </p:set>
                                    <p:animEffect transition="in" filter="wipe(down)">
                                      <p:cBhvr>
                                        <p:cTn id="19" dur="100"/>
                                        <p:tgtEl>
                                          <p:spTgt spid="149"/>
                                        </p:tgtEl>
                                      </p:cBhvr>
                                    </p:animEffect>
                                  </p:childTnLst>
                                </p:cTn>
                              </p:par>
                            </p:childTnLst>
                          </p:cTn>
                        </p:par>
                        <p:par>
                          <p:cTn id="20" fill="hold">
                            <p:stCondLst>
                              <p:cond delay="2700"/>
                            </p:stCondLst>
                            <p:childTnLst>
                              <p:par>
                                <p:cTn id="21" presetID="22" presetClass="entr" presetSubtype="4" fill="hold" nodeType="afterEffect">
                                  <p:stCondLst>
                                    <p:cond delay="100"/>
                                  </p:stCondLst>
                                  <p:childTnLst>
                                    <p:set>
                                      <p:cBhvr>
                                        <p:cTn id="22" dur="1" fill="hold">
                                          <p:stCondLst>
                                            <p:cond delay="0"/>
                                          </p:stCondLst>
                                        </p:cTn>
                                        <p:tgtEl>
                                          <p:spTgt spid="151"/>
                                        </p:tgtEl>
                                        <p:attrNameLst>
                                          <p:attrName>style.visibility</p:attrName>
                                        </p:attrNameLst>
                                      </p:cBhvr>
                                      <p:to>
                                        <p:strVal val="visible"/>
                                      </p:to>
                                    </p:set>
                                    <p:animEffect transition="in" filter="wipe(down)">
                                      <p:cBhvr>
                                        <p:cTn id="23" dur="100"/>
                                        <p:tgtEl>
                                          <p:spTgt spid="151"/>
                                        </p:tgtEl>
                                      </p:cBhvr>
                                    </p:animEffect>
                                  </p:childTnLst>
                                </p:cTn>
                              </p:par>
                            </p:childTnLst>
                          </p:cTn>
                        </p:par>
                        <p:par>
                          <p:cTn id="24" fill="hold">
                            <p:stCondLst>
                              <p:cond delay="2900"/>
                            </p:stCondLst>
                            <p:childTnLst>
                              <p:par>
                                <p:cTn id="25" presetID="22" presetClass="entr" presetSubtype="4" fill="hold" nodeType="afterEffect">
                                  <p:stCondLst>
                                    <p:cond delay="100"/>
                                  </p:stCondLst>
                                  <p:childTnLst>
                                    <p:set>
                                      <p:cBhvr>
                                        <p:cTn id="26" dur="1" fill="hold">
                                          <p:stCondLst>
                                            <p:cond delay="0"/>
                                          </p:stCondLst>
                                        </p:cTn>
                                        <p:tgtEl>
                                          <p:spTgt spid="153"/>
                                        </p:tgtEl>
                                        <p:attrNameLst>
                                          <p:attrName>style.visibility</p:attrName>
                                        </p:attrNameLst>
                                      </p:cBhvr>
                                      <p:to>
                                        <p:strVal val="visible"/>
                                      </p:to>
                                    </p:set>
                                    <p:animEffect transition="in" filter="wipe(down)">
                                      <p:cBhvr>
                                        <p:cTn id="27" dur="200"/>
                                        <p:tgtEl>
                                          <p:spTgt spid="153"/>
                                        </p:tgtEl>
                                      </p:cBhvr>
                                    </p:animEffect>
                                  </p:childTnLst>
                                </p:cTn>
                              </p:par>
                            </p:childTnLst>
                          </p:cTn>
                        </p:par>
                        <p:par>
                          <p:cTn id="28" fill="hold">
                            <p:stCondLst>
                              <p:cond delay="3200"/>
                            </p:stCondLst>
                            <p:childTnLst>
                              <p:par>
                                <p:cTn id="29" presetID="22" presetClass="entr" presetSubtype="4"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down)">
                                      <p:cBhvr>
                                        <p:cTn id="31" dur="500"/>
                                        <p:tgtEl>
                                          <p:spTgt spid="5"/>
                                        </p:tgtEl>
                                      </p:cBhvr>
                                    </p:animEffect>
                                  </p:childTnLst>
                                </p:cTn>
                              </p:par>
                            </p:childTnLst>
                          </p:cTn>
                        </p:par>
                        <p:par>
                          <p:cTn id="32" fill="hold">
                            <p:stCondLst>
                              <p:cond delay="3700"/>
                            </p:stCondLst>
                            <p:childTnLst>
                              <p:par>
                                <p:cTn id="33" presetID="26" presetClass="emph" presetSubtype="0" fill="hold" nodeType="afterEffect">
                                  <p:stCondLst>
                                    <p:cond delay="0"/>
                                  </p:stCondLst>
                                  <p:childTnLst>
                                    <p:animEffect transition="out" filter="fade">
                                      <p:cBhvr>
                                        <p:cTn id="34" dur="500" tmFilter="0, 0; .2, .5; .8, .5; 1, 0"/>
                                        <p:tgtEl>
                                          <p:spTgt spid="5"/>
                                        </p:tgtEl>
                                      </p:cBhvr>
                                    </p:animEffect>
                                    <p:animScale>
                                      <p:cBhvr>
                                        <p:cTn id="35" dur="250" autoRev="1" fill="hold"/>
                                        <p:tgtEl>
                                          <p:spTgt spid="5"/>
                                        </p:tgtEl>
                                      </p:cBhvr>
                                      <p:by x="105000" y="105000"/>
                                    </p:animScale>
                                  </p:childTnLst>
                                </p:cTn>
                              </p:par>
                            </p:childTnLst>
                          </p:cTn>
                        </p:par>
                        <p:par>
                          <p:cTn id="36" fill="hold">
                            <p:stCondLst>
                              <p:cond delay="4200"/>
                            </p:stCondLst>
                            <p:childTnLst>
                              <p:par>
                                <p:cTn id="37" presetID="10" presetClass="entr" presetSubtype="0" fill="hold"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250"/>
                                        <p:tgtEl>
                                          <p:spTgt spid="84"/>
                                        </p:tgtEl>
                                      </p:cBhvr>
                                    </p:animEffect>
                                  </p:childTnLst>
                                </p:cTn>
                              </p:par>
                              <p:par>
                                <p:cTn id="40" presetID="10" presetClass="entr" presetSubtype="0" fill="hold" nodeType="with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fade">
                                      <p:cBhvr>
                                        <p:cTn id="42" dur="250"/>
                                        <p:tgtEl>
                                          <p:spTgt spid="88"/>
                                        </p:tgtEl>
                                      </p:cBhvr>
                                    </p:animEffect>
                                  </p:childTnLst>
                                </p:cTn>
                              </p:par>
                            </p:childTnLst>
                          </p:cTn>
                        </p:par>
                        <p:par>
                          <p:cTn id="43" fill="hold">
                            <p:stCondLst>
                              <p:cond delay="4450"/>
                            </p:stCondLst>
                            <p:childTnLst>
                              <p:par>
                                <p:cTn id="44" presetID="10" presetClass="entr" presetSubtype="0" fill="hold" nodeType="afterEffect">
                                  <p:stCondLst>
                                    <p:cond delay="0"/>
                                  </p:stCondLst>
                                  <p:childTnLst>
                                    <p:set>
                                      <p:cBhvr>
                                        <p:cTn id="45" dur="1" fill="hold">
                                          <p:stCondLst>
                                            <p:cond delay="0"/>
                                          </p:stCondLst>
                                        </p:cTn>
                                        <p:tgtEl>
                                          <p:spTgt spid="83"/>
                                        </p:tgtEl>
                                        <p:attrNameLst>
                                          <p:attrName>style.visibility</p:attrName>
                                        </p:attrNameLst>
                                      </p:cBhvr>
                                      <p:to>
                                        <p:strVal val="visible"/>
                                      </p:to>
                                    </p:set>
                                    <p:animEffect transition="in" filter="fade">
                                      <p:cBhvr>
                                        <p:cTn id="46" dur="250"/>
                                        <p:tgtEl>
                                          <p:spTgt spid="83"/>
                                        </p:tgtEl>
                                      </p:cBhvr>
                                    </p:animEffect>
                                  </p:childTnLst>
                                </p:cTn>
                              </p:par>
                              <p:par>
                                <p:cTn id="47" presetID="10" presetClass="entr" presetSubtype="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fade">
                                      <p:cBhvr>
                                        <p:cTn id="49" dur="250"/>
                                        <p:tgtEl>
                                          <p:spTgt spid="86"/>
                                        </p:tgtEl>
                                      </p:cBhvr>
                                    </p:animEffect>
                                  </p:childTnLst>
                                </p:cTn>
                              </p:par>
                            </p:childTnLst>
                          </p:cTn>
                        </p:par>
                        <p:par>
                          <p:cTn id="50" fill="hold">
                            <p:stCondLst>
                              <p:cond delay="4700"/>
                            </p:stCondLst>
                            <p:childTnLst>
                              <p:par>
                                <p:cTn id="51" presetID="10" presetClass="entr" presetSubtype="0" fill="hold" nodeType="afterEffect">
                                  <p:stCondLst>
                                    <p:cond delay="0"/>
                                  </p:stCondLst>
                                  <p:childTnLst>
                                    <p:set>
                                      <p:cBhvr>
                                        <p:cTn id="52" dur="1" fill="hold">
                                          <p:stCondLst>
                                            <p:cond delay="0"/>
                                          </p:stCondLst>
                                        </p:cTn>
                                        <p:tgtEl>
                                          <p:spTgt spid="82"/>
                                        </p:tgtEl>
                                        <p:attrNameLst>
                                          <p:attrName>style.visibility</p:attrName>
                                        </p:attrNameLst>
                                      </p:cBhvr>
                                      <p:to>
                                        <p:strVal val="visible"/>
                                      </p:to>
                                    </p:set>
                                    <p:animEffect transition="in" filter="fade">
                                      <p:cBhvr>
                                        <p:cTn id="53" dur="250"/>
                                        <p:tgtEl>
                                          <p:spTgt spid="82"/>
                                        </p:tgtEl>
                                      </p:cBhvr>
                                    </p:animEffect>
                                  </p:childTnLst>
                                </p:cTn>
                              </p:par>
                              <p:par>
                                <p:cTn id="54" presetID="10" presetClass="entr" presetSubtype="0" fill="hold" nodeType="withEffect">
                                  <p:stCondLst>
                                    <p:cond delay="0"/>
                                  </p:stCondLst>
                                  <p:childTnLst>
                                    <p:set>
                                      <p:cBhvr>
                                        <p:cTn id="55" dur="1" fill="hold">
                                          <p:stCondLst>
                                            <p:cond delay="0"/>
                                          </p:stCondLst>
                                        </p:cTn>
                                        <p:tgtEl>
                                          <p:spTgt spid="90"/>
                                        </p:tgtEl>
                                        <p:attrNameLst>
                                          <p:attrName>style.visibility</p:attrName>
                                        </p:attrNameLst>
                                      </p:cBhvr>
                                      <p:to>
                                        <p:strVal val="visible"/>
                                      </p:to>
                                    </p:set>
                                    <p:animEffect transition="in" filter="fade">
                                      <p:cBhvr>
                                        <p:cTn id="56" dur="250"/>
                                        <p:tgtEl>
                                          <p:spTgt spid="90"/>
                                        </p:tgtEl>
                                      </p:cBhvr>
                                    </p:animEffect>
                                  </p:childTnLst>
                                </p:cTn>
                              </p:par>
                            </p:childTnLst>
                          </p:cTn>
                        </p:par>
                        <p:par>
                          <p:cTn id="57" fill="hold">
                            <p:stCondLst>
                              <p:cond delay="4950"/>
                            </p:stCondLst>
                            <p:childTnLst>
                              <p:par>
                                <p:cTn id="58" presetID="10" presetClass="entr" presetSubtype="0" fill="hold" nodeType="after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fade">
                                      <p:cBhvr>
                                        <p:cTn id="60" dur="250"/>
                                        <p:tgtEl>
                                          <p:spTgt spid="81"/>
                                        </p:tgtEl>
                                      </p:cBhvr>
                                    </p:animEffect>
                                  </p:childTnLst>
                                </p:cTn>
                              </p:par>
                              <p:par>
                                <p:cTn id="61" presetID="10" presetClass="entr" presetSubtype="0" fill="hold"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250"/>
                                        <p:tgtEl>
                                          <p:spTgt spid="92"/>
                                        </p:tgtEl>
                                      </p:cBhvr>
                                    </p:animEffect>
                                  </p:childTnLst>
                                </p:cTn>
                              </p:par>
                            </p:childTnLst>
                          </p:cTn>
                        </p:par>
                        <p:par>
                          <p:cTn id="64" fill="hold">
                            <p:stCondLst>
                              <p:cond delay="5200"/>
                            </p:stCondLst>
                            <p:childTnLst>
                              <p:par>
                                <p:cTn id="65" presetID="10" presetClass="entr" presetSubtype="0" fill="hold" nodeType="afterEffect">
                                  <p:stCondLst>
                                    <p:cond delay="0"/>
                                  </p:stCondLst>
                                  <p:childTnLst>
                                    <p:set>
                                      <p:cBhvr>
                                        <p:cTn id="66" dur="1" fill="hold">
                                          <p:stCondLst>
                                            <p:cond delay="0"/>
                                          </p:stCondLst>
                                        </p:cTn>
                                        <p:tgtEl>
                                          <p:spTgt spid="80"/>
                                        </p:tgtEl>
                                        <p:attrNameLst>
                                          <p:attrName>style.visibility</p:attrName>
                                        </p:attrNameLst>
                                      </p:cBhvr>
                                      <p:to>
                                        <p:strVal val="visible"/>
                                      </p:to>
                                    </p:set>
                                    <p:animEffect transition="in" filter="fade">
                                      <p:cBhvr>
                                        <p:cTn id="67" dur="250"/>
                                        <p:tgtEl>
                                          <p:spTgt spid="80"/>
                                        </p:tgtEl>
                                      </p:cBhvr>
                                    </p:animEffect>
                                  </p:childTnLst>
                                </p:cTn>
                              </p:par>
                              <p:par>
                                <p:cTn id="68" presetID="10" presetClass="entr" presetSubtype="0" fill="hold" nodeType="withEffect">
                                  <p:stCondLst>
                                    <p:cond delay="0"/>
                                  </p:stCondLst>
                                  <p:childTnLst>
                                    <p:set>
                                      <p:cBhvr>
                                        <p:cTn id="69" dur="1" fill="hold">
                                          <p:stCondLst>
                                            <p:cond delay="0"/>
                                          </p:stCondLst>
                                        </p:cTn>
                                        <p:tgtEl>
                                          <p:spTgt spid="94"/>
                                        </p:tgtEl>
                                        <p:attrNameLst>
                                          <p:attrName>style.visibility</p:attrName>
                                        </p:attrNameLst>
                                      </p:cBhvr>
                                      <p:to>
                                        <p:strVal val="visible"/>
                                      </p:to>
                                    </p:set>
                                    <p:animEffect transition="in" filter="fade">
                                      <p:cBhvr>
                                        <p:cTn id="70" dur="250"/>
                                        <p:tgtEl>
                                          <p:spTgt spid="94"/>
                                        </p:tgtEl>
                                      </p:cBhvr>
                                    </p:animEffect>
                                  </p:childTnLst>
                                </p:cTn>
                              </p:par>
                            </p:childTnLst>
                          </p:cTn>
                        </p:par>
                        <p:par>
                          <p:cTn id="71" fill="hold">
                            <p:stCondLst>
                              <p:cond delay="5450"/>
                            </p:stCondLst>
                            <p:childTnLst>
                              <p:par>
                                <p:cTn id="72" presetID="10" presetClass="entr" presetSubtype="0" fill="hold" nodeType="afterEffect">
                                  <p:stCondLst>
                                    <p:cond delay="0"/>
                                  </p:stCondLst>
                                  <p:childTnLst>
                                    <p:set>
                                      <p:cBhvr>
                                        <p:cTn id="73" dur="1" fill="hold">
                                          <p:stCondLst>
                                            <p:cond delay="0"/>
                                          </p:stCondLst>
                                        </p:cTn>
                                        <p:tgtEl>
                                          <p:spTgt spid="79"/>
                                        </p:tgtEl>
                                        <p:attrNameLst>
                                          <p:attrName>style.visibility</p:attrName>
                                        </p:attrNameLst>
                                      </p:cBhvr>
                                      <p:to>
                                        <p:strVal val="visible"/>
                                      </p:to>
                                    </p:set>
                                    <p:animEffect transition="in" filter="fade">
                                      <p:cBhvr>
                                        <p:cTn id="74" dur="250"/>
                                        <p:tgtEl>
                                          <p:spTgt spid="79"/>
                                        </p:tgtEl>
                                      </p:cBhvr>
                                    </p:animEffect>
                                  </p:childTnLst>
                                </p:cTn>
                              </p:par>
                              <p:par>
                                <p:cTn id="75" presetID="10" presetClass="entr" presetSubtype="0" fill="hold" nodeType="with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250"/>
                                        <p:tgtEl>
                                          <p:spTgt spid="96"/>
                                        </p:tgtEl>
                                      </p:cBhvr>
                                    </p:animEffect>
                                  </p:childTnLst>
                                </p:cTn>
                              </p:par>
                            </p:childTnLst>
                          </p:cTn>
                        </p:par>
                        <p:par>
                          <p:cTn id="78" fill="hold">
                            <p:stCondLst>
                              <p:cond delay="5700"/>
                            </p:stCondLst>
                            <p:childTnLst>
                              <p:par>
                                <p:cTn id="79" presetID="10" presetClass="entr" presetSubtype="0" fill="hold" nodeType="after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250"/>
                                        <p:tgtEl>
                                          <p:spTgt spid="78"/>
                                        </p:tgtEl>
                                      </p:cBhvr>
                                    </p:animEffect>
                                  </p:childTnLst>
                                </p:cTn>
                              </p:par>
                              <p:par>
                                <p:cTn id="82" presetID="10" presetClass="entr" presetSubtype="0" fill="hold"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250"/>
                                        <p:tgtEl>
                                          <p:spTgt spid="98"/>
                                        </p:tgtEl>
                                      </p:cBhvr>
                                    </p:animEffect>
                                  </p:childTnLst>
                                </p:cTn>
                              </p:par>
                            </p:childTnLst>
                          </p:cTn>
                        </p:par>
                        <p:par>
                          <p:cTn id="85" fill="hold">
                            <p:stCondLst>
                              <p:cond delay="5950"/>
                            </p:stCondLst>
                            <p:childTnLst>
                              <p:par>
                                <p:cTn id="86" presetID="10" presetClass="entr" presetSubtype="0" fill="hold" nodeType="after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250"/>
                                        <p:tgtEl>
                                          <p:spTgt spid="77"/>
                                        </p:tgtEl>
                                      </p:cBhvr>
                                    </p:animEffect>
                                  </p:childTnLst>
                                </p:cTn>
                              </p:par>
                              <p:par>
                                <p:cTn id="89" presetID="10" presetClass="entr" presetSubtype="0" fill="hold" nodeType="withEffect">
                                  <p:stCondLst>
                                    <p:cond delay="0"/>
                                  </p:stCondLst>
                                  <p:childTnLst>
                                    <p:set>
                                      <p:cBhvr>
                                        <p:cTn id="90" dur="1" fill="hold">
                                          <p:stCondLst>
                                            <p:cond delay="0"/>
                                          </p:stCondLst>
                                        </p:cTn>
                                        <p:tgtEl>
                                          <p:spTgt spid="100"/>
                                        </p:tgtEl>
                                        <p:attrNameLst>
                                          <p:attrName>style.visibility</p:attrName>
                                        </p:attrNameLst>
                                      </p:cBhvr>
                                      <p:to>
                                        <p:strVal val="visible"/>
                                      </p:to>
                                    </p:set>
                                    <p:animEffect transition="in" filter="fade">
                                      <p:cBhvr>
                                        <p:cTn id="91" dur="250"/>
                                        <p:tgtEl>
                                          <p:spTgt spid="100"/>
                                        </p:tgtEl>
                                      </p:cBhvr>
                                    </p:animEffect>
                                  </p:childTnLst>
                                </p:cTn>
                              </p:par>
                            </p:childTnLst>
                          </p:cTn>
                        </p:par>
                        <p:par>
                          <p:cTn id="92" fill="hold">
                            <p:stCondLst>
                              <p:cond delay="6200"/>
                            </p:stCondLst>
                            <p:childTnLst>
                              <p:par>
                                <p:cTn id="93" presetID="26" presetClass="emph" presetSubtype="0" fill="hold" nodeType="afterEffect">
                                  <p:stCondLst>
                                    <p:cond delay="500"/>
                                  </p:stCondLst>
                                  <p:childTnLst>
                                    <p:animEffect transition="out" filter="fade">
                                      <p:cBhvr>
                                        <p:cTn id="94" dur="500" tmFilter="0, 0; .2, .5; .8, .5; 1, 0"/>
                                        <p:tgtEl>
                                          <p:spTgt spid="77"/>
                                        </p:tgtEl>
                                      </p:cBhvr>
                                    </p:animEffect>
                                    <p:animScale>
                                      <p:cBhvr>
                                        <p:cTn id="95" dur="250" autoRev="1" fill="hold"/>
                                        <p:tgtEl>
                                          <p:spTgt spid="77"/>
                                        </p:tgtEl>
                                      </p:cBhvr>
                                      <p:by x="105000" y="105000"/>
                                    </p:animScale>
                                  </p:childTnLst>
                                </p:cTn>
                              </p:par>
                              <p:par>
                                <p:cTn id="96" presetID="26" presetClass="emph" presetSubtype="0" fill="hold" nodeType="withEffect">
                                  <p:stCondLst>
                                    <p:cond delay="500"/>
                                  </p:stCondLst>
                                  <p:childTnLst>
                                    <p:animEffect transition="out" filter="fade">
                                      <p:cBhvr>
                                        <p:cTn id="97" dur="500" tmFilter="0, 0; .2, .5; .8, .5; 1, 0"/>
                                        <p:tgtEl>
                                          <p:spTgt spid="100"/>
                                        </p:tgtEl>
                                      </p:cBhvr>
                                    </p:animEffect>
                                    <p:animScale>
                                      <p:cBhvr>
                                        <p:cTn id="98" dur="250" autoRev="1" fill="hold"/>
                                        <p:tgtEl>
                                          <p:spTgt spid="100"/>
                                        </p:tgtEl>
                                      </p:cBhvr>
                                      <p:by x="105000" y="105000"/>
                                    </p:animScale>
                                  </p:childTnLst>
                                </p:cTn>
                              </p:par>
                            </p:childTnLst>
                          </p:cTn>
                        </p:par>
                        <p:par>
                          <p:cTn id="99" fill="hold">
                            <p:stCondLst>
                              <p:cond delay="7200"/>
                            </p:stCondLst>
                            <p:childTnLst>
                              <p:par>
                                <p:cTn id="100" presetID="10" presetClass="entr" presetSubtype="0" fill="hold" nodeType="afterEffect">
                                  <p:stCondLst>
                                    <p:cond delay="0"/>
                                  </p:stCondLst>
                                  <p:childTnLst>
                                    <p:set>
                                      <p:cBhvr>
                                        <p:cTn id="101" dur="1" fill="hold">
                                          <p:stCondLst>
                                            <p:cond delay="0"/>
                                          </p:stCondLst>
                                        </p:cTn>
                                        <p:tgtEl>
                                          <p:spTgt spid="104"/>
                                        </p:tgtEl>
                                        <p:attrNameLst>
                                          <p:attrName>style.visibility</p:attrName>
                                        </p:attrNameLst>
                                      </p:cBhvr>
                                      <p:to>
                                        <p:strVal val="visible"/>
                                      </p:to>
                                    </p:set>
                                    <p:animEffect transition="in" filter="fade">
                                      <p:cBhvr>
                                        <p:cTn id="102" dur="250"/>
                                        <p:tgtEl>
                                          <p:spTgt spid="104"/>
                                        </p:tgtEl>
                                      </p:cBhvr>
                                    </p:animEffect>
                                  </p:childTnLst>
                                </p:cTn>
                              </p:par>
                            </p:childTnLst>
                          </p:cTn>
                        </p:par>
                        <p:par>
                          <p:cTn id="103" fill="hold">
                            <p:stCondLst>
                              <p:cond delay="7450"/>
                            </p:stCondLst>
                            <p:childTnLst>
                              <p:par>
                                <p:cTn id="104" presetID="10" presetClass="entr" presetSubtype="0" fill="hold" nodeType="afterEffect">
                                  <p:stCondLst>
                                    <p:cond delay="0"/>
                                  </p:stCondLst>
                                  <p:childTnLst>
                                    <p:set>
                                      <p:cBhvr>
                                        <p:cTn id="105" dur="1" fill="hold">
                                          <p:stCondLst>
                                            <p:cond delay="0"/>
                                          </p:stCondLst>
                                        </p:cTn>
                                        <p:tgtEl>
                                          <p:spTgt spid="102"/>
                                        </p:tgtEl>
                                        <p:attrNameLst>
                                          <p:attrName>style.visibility</p:attrName>
                                        </p:attrNameLst>
                                      </p:cBhvr>
                                      <p:to>
                                        <p:strVal val="visible"/>
                                      </p:to>
                                    </p:set>
                                    <p:animEffect transition="in" filter="fade">
                                      <p:cBhvr>
                                        <p:cTn id="106" dur="250"/>
                                        <p:tgtEl>
                                          <p:spTgt spid="102"/>
                                        </p:tgtEl>
                                      </p:cBhvr>
                                    </p:animEffect>
                                  </p:childTnLst>
                                </p:cTn>
                              </p:par>
                            </p:childTnLst>
                          </p:cTn>
                        </p:par>
                        <p:par>
                          <p:cTn id="107" fill="hold">
                            <p:stCondLst>
                              <p:cond delay="7700"/>
                            </p:stCondLst>
                            <p:childTnLst>
                              <p:par>
                                <p:cTn id="108" presetID="10" presetClass="entr" presetSubtype="0" fill="hold" nodeType="after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250"/>
                                        <p:tgtEl>
                                          <p:spTgt spid="72"/>
                                        </p:tgtEl>
                                      </p:cBhvr>
                                    </p:animEffect>
                                  </p:childTnLst>
                                </p:cTn>
                              </p:par>
                            </p:childTnLst>
                          </p:cTn>
                        </p:par>
                        <p:par>
                          <p:cTn id="111" fill="hold">
                            <p:stCondLst>
                              <p:cond delay="7950"/>
                            </p:stCondLst>
                            <p:childTnLst>
                              <p:par>
                                <p:cTn id="112" presetID="10" presetClass="entr" presetSubtype="0" fill="hold" nodeType="afterEffect">
                                  <p:stCondLst>
                                    <p:cond delay="0"/>
                                  </p:stCondLst>
                                  <p:childTnLst>
                                    <p:set>
                                      <p:cBhvr>
                                        <p:cTn id="113" dur="1" fill="hold">
                                          <p:stCondLst>
                                            <p:cond delay="0"/>
                                          </p:stCondLst>
                                        </p:cTn>
                                        <p:tgtEl>
                                          <p:spTgt spid="116"/>
                                        </p:tgtEl>
                                        <p:attrNameLst>
                                          <p:attrName>style.visibility</p:attrName>
                                        </p:attrNameLst>
                                      </p:cBhvr>
                                      <p:to>
                                        <p:strVal val="visible"/>
                                      </p:to>
                                    </p:set>
                                    <p:animEffect transition="in" filter="fade">
                                      <p:cBhvr>
                                        <p:cTn id="114" dur="250"/>
                                        <p:tgtEl>
                                          <p:spTgt spid="116"/>
                                        </p:tgtEl>
                                      </p:cBhvr>
                                    </p:animEffect>
                                  </p:childTnLst>
                                </p:cTn>
                              </p:par>
                            </p:childTnLst>
                          </p:cTn>
                        </p:par>
                        <p:par>
                          <p:cTn id="115" fill="hold">
                            <p:stCondLst>
                              <p:cond delay="8200"/>
                            </p:stCondLst>
                            <p:childTnLst>
                              <p:par>
                                <p:cTn id="116" presetID="10" presetClass="entr" presetSubtype="0" fill="hold" nodeType="afterEffect">
                                  <p:stCondLst>
                                    <p:cond delay="0"/>
                                  </p:stCondLst>
                                  <p:childTnLst>
                                    <p:set>
                                      <p:cBhvr>
                                        <p:cTn id="117" dur="1" fill="hold">
                                          <p:stCondLst>
                                            <p:cond delay="0"/>
                                          </p:stCondLst>
                                        </p:cTn>
                                        <p:tgtEl>
                                          <p:spTgt spid="73"/>
                                        </p:tgtEl>
                                        <p:attrNameLst>
                                          <p:attrName>style.visibility</p:attrName>
                                        </p:attrNameLst>
                                      </p:cBhvr>
                                      <p:to>
                                        <p:strVal val="visible"/>
                                      </p:to>
                                    </p:set>
                                    <p:animEffect transition="in" filter="fade">
                                      <p:cBhvr>
                                        <p:cTn id="118" dur="250"/>
                                        <p:tgtEl>
                                          <p:spTgt spid="73"/>
                                        </p:tgtEl>
                                      </p:cBhvr>
                                    </p:animEffect>
                                  </p:childTnLst>
                                </p:cTn>
                              </p:par>
                            </p:childTnLst>
                          </p:cTn>
                        </p:par>
                        <p:par>
                          <p:cTn id="119" fill="hold">
                            <p:stCondLst>
                              <p:cond delay="8450"/>
                            </p:stCondLst>
                            <p:childTnLst>
                              <p:par>
                                <p:cTn id="120" presetID="10" presetClass="entr" presetSubtype="0" fill="hold" nodeType="afterEffect">
                                  <p:stCondLst>
                                    <p:cond delay="0"/>
                                  </p:stCondLst>
                                  <p:childTnLst>
                                    <p:set>
                                      <p:cBhvr>
                                        <p:cTn id="121" dur="1" fill="hold">
                                          <p:stCondLst>
                                            <p:cond delay="0"/>
                                          </p:stCondLst>
                                        </p:cTn>
                                        <p:tgtEl>
                                          <p:spTgt spid="114"/>
                                        </p:tgtEl>
                                        <p:attrNameLst>
                                          <p:attrName>style.visibility</p:attrName>
                                        </p:attrNameLst>
                                      </p:cBhvr>
                                      <p:to>
                                        <p:strVal val="visible"/>
                                      </p:to>
                                    </p:set>
                                    <p:animEffect transition="in" filter="fade">
                                      <p:cBhvr>
                                        <p:cTn id="122" dur="250"/>
                                        <p:tgtEl>
                                          <p:spTgt spid="114"/>
                                        </p:tgtEl>
                                      </p:cBhvr>
                                    </p:animEffect>
                                  </p:childTnLst>
                                </p:cTn>
                              </p:par>
                            </p:childTnLst>
                          </p:cTn>
                        </p:par>
                        <p:par>
                          <p:cTn id="123" fill="hold">
                            <p:stCondLst>
                              <p:cond delay="8700"/>
                            </p:stCondLst>
                            <p:childTnLst>
                              <p:par>
                                <p:cTn id="124" presetID="10" presetClass="entr" presetSubtype="0" fill="hold" nodeType="afterEffect">
                                  <p:stCondLst>
                                    <p:cond delay="0"/>
                                  </p:stCondLst>
                                  <p:childTnLst>
                                    <p:set>
                                      <p:cBhvr>
                                        <p:cTn id="125" dur="1" fill="hold">
                                          <p:stCondLst>
                                            <p:cond delay="0"/>
                                          </p:stCondLst>
                                        </p:cTn>
                                        <p:tgtEl>
                                          <p:spTgt spid="71"/>
                                        </p:tgtEl>
                                        <p:attrNameLst>
                                          <p:attrName>style.visibility</p:attrName>
                                        </p:attrNameLst>
                                      </p:cBhvr>
                                      <p:to>
                                        <p:strVal val="visible"/>
                                      </p:to>
                                    </p:set>
                                    <p:animEffect transition="in" filter="fade">
                                      <p:cBhvr>
                                        <p:cTn id="126" dur="250"/>
                                        <p:tgtEl>
                                          <p:spTgt spid="71"/>
                                        </p:tgtEl>
                                      </p:cBhvr>
                                    </p:animEffect>
                                  </p:childTnLst>
                                </p:cTn>
                              </p:par>
                            </p:childTnLst>
                          </p:cTn>
                        </p:par>
                        <p:par>
                          <p:cTn id="127" fill="hold">
                            <p:stCondLst>
                              <p:cond delay="8950"/>
                            </p:stCondLst>
                            <p:childTnLst>
                              <p:par>
                                <p:cTn id="128" presetID="10" presetClass="entr" presetSubtype="0" fill="hold" nodeType="afterEffect">
                                  <p:stCondLst>
                                    <p:cond delay="0"/>
                                  </p:stCondLst>
                                  <p:childTnLst>
                                    <p:set>
                                      <p:cBhvr>
                                        <p:cTn id="129" dur="1" fill="hold">
                                          <p:stCondLst>
                                            <p:cond delay="0"/>
                                          </p:stCondLst>
                                        </p:cTn>
                                        <p:tgtEl>
                                          <p:spTgt spid="9"/>
                                        </p:tgtEl>
                                        <p:attrNameLst>
                                          <p:attrName>style.visibility</p:attrName>
                                        </p:attrNameLst>
                                      </p:cBhvr>
                                      <p:to>
                                        <p:strVal val="visible"/>
                                      </p:to>
                                    </p:set>
                                    <p:animEffect transition="in" filter="fade">
                                      <p:cBhvr>
                                        <p:cTn id="130" dur="250"/>
                                        <p:tgtEl>
                                          <p:spTgt spid="9"/>
                                        </p:tgtEl>
                                      </p:cBhvr>
                                    </p:animEffect>
                                  </p:childTnLst>
                                </p:cTn>
                              </p:par>
                            </p:childTnLst>
                          </p:cTn>
                        </p:par>
                        <p:par>
                          <p:cTn id="131" fill="hold">
                            <p:stCondLst>
                              <p:cond delay="9200"/>
                            </p:stCondLst>
                            <p:childTnLst>
                              <p:par>
                                <p:cTn id="132" presetID="10" presetClass="entr" presetSubtype="0" fill="hold" nodeType="afterEffect">
                                  <p:stCondLst>
                                    <p:cond delay="0"/>
                                  </p:stCondLst>
                                  <p:childTnLst>
                                    <p:set>
                                      <p:cBhvr>
                                        <p:cTn id="133" dur="1" fill="hold">
                                          <p:stCondLst>
                                            <p:cond delay="0"/>
                                          </p:stCondLst>
                                        </p:cTn>
                                        <p:tgtEl>
                                          <p:spTgt spid="74"/>
                                        </p:tgtEl>
                                        <p:attrNameLst>
                                          <p:attrName>style.visibility</p:attrName>
                                        </p:attrNameLst>
                                      </p:cBhvr>
                                      <p:to>
                                        <p:strVal val="visible"/>
                                      </p:to>
                                    </p:set>
                                    <p:animEffect transition="in" filter="fade">
                                      <p:cBhvr>
                                        <p:cTn id="134" dur="250"/>
                                        <p:tgtEl>
                                          <p:spTgt spid="74"/>
                                        </p:tgtEl>
                                      </p:cBhvr>
                                    </p:animEffect>
                                  </p:childTnLst>
                                </p:cTn>
                              </p:par>
                            </p:childTnLst>
                          </p:cTn>
                        </p:par>
                        <p:par>
                          <p:cTn id="135" fill="hold">
                            <p:stCondLst>
                              <p:cond delay="9450"/>
                            </p:stCondLst>
                            <p:childTnLst>
                              <p:par>
                                <p:cTn id="136" presetID="10" presetClass="entr" presetSubtype="0" fill="hold" nodeType="afterEffect">
                                  <p:stCondLst>
                                    <p:cond delay="0"/>
                                  </p:stCondLst>
                                  <p:childTnLst>
                                    <p:set>
                                      <p:cBhvr>
                                        <p:cTn id="137" dur="1" fill="hold">
                                          <p:stCondLst>
                                            <p:cond delay="0"/>
                                          </p:stCondLst>
                                        </p:cTn>
                                        <p:tgtEl>
                                          <p:spTgt spid="4"/>
                                        </p:tgtEl>
                                        <p:attrNameLst>
                                          <p:attrName>style.visibility</p:attrName>
                                        </p:attrNameLst>
                                      </p:cBhvr>
                                      <p:to>
                                        <p:strVal val="visible"/>
                                      </p:to>
                                    </p:set>
                                    <p:animEffect transition="in" filter="fade">
                                      <p:cBhvr>
                                        <p:cTn id="138" dur="250"/>
                                        <p:tgtEl>
                                          <p:spTgt spid="4"/>
                                        </p:tgtEl>
                                      </p:cBhvr>
                                    </p:animEffect>
                                  </p:childTnLst>
                                </p:cTn>
                              </p:par>
                            </p:childTnLst>
                          </p:cTn>
                        </p:par>
                        <p:par>
                          <p:cTn id="139" fill="hold">
                            <p:stCondLst>
                              <p:cond delay="9700"/>
                            </p:stCondLst>
                            <p:childTnLst>
                              <p:par>
                                <p:cTn id="140" presetID="10" presetClass="entr" presetSubtype="0" fill="hold" nodeType="after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250"/>
                                        <p:tgtEl>
                                          <p:spTgt spid="75"/>
                                        </p:tgtEl>
                                      </p:cBhvr>
                                    </p:animEffect>
                                  </p:childTnLst>
                                </p:cTn>
                              </p:par>
                            </p:childTnLst>
                          </p:cTn>
                        </p:par>
                        <p:par>
                          <p:cTn id="143" fill="hold">
                            <p:stCondLst>
                              <p:cond delay="9950"/>
                            </p:stCondLst>
                            <p:childTnLst>
                              <p:par>
                                <p:cTn id="144" presetID="10" presetClass="entr" presetSubtype="0" fill="hold" nodeType="afterEffect">
                                  <p:stCondLst>
                                    <p:cond delay="0"/>
                                  </p:stCondLst>
                                  <p:childTnLst>
                                    <p:set>
                                      <p:cBhvr>
                                        <p:cTn id="145" dur="1" fill="hold">
                                          <p:stCondLst>
                                            <p:cond delay="0"/>
                                          </p:stCondLst>
                                        </p:cTn>
                                        <p:tgtEl>
                                          <p:spTgt spid="112"/>
                                        </p:tgtEl>
                                        <p:attrNameLst>
                                          <p:attrName>style.visibility</p:attrName>
                                        </p:attrNameLst>
                                      </p:cBhvr>
                                      <p:to>
                                        <p:strVal val="visible"/>
                                      </p:to>
                                    </p:set>
                                    <p:animEffect transition="in" filter="fade">
                                      <p:cBhvr>
                                        <p:cTn id="146" dur="250"/>
                                        <p:tgtEl>
                                          <p:spTgt spid="112"/>
                                        </p:tgtEl>
                                      </p:cBhvr>
                                    </p:animEffect>
                                  </p:childTnLst>
                                </p:cTn>
                              </p:par>
                            </p:childTnLst>
                          </p:cTn>
                        </p:par>
                        <p:par>
                          <p:cTn id="147" fill="hold">
                            <p:stCondLst>
                              <p:cond delay="10200"/>
                            </p:stCondLst>
                            <p:childTnLst>
                              <p:par>
                                <p:cTn id="148" presetID="10" presetClass="entr" presetSubtype="0" fill="hold" nodeType="afterEffect">
                                  <p:stCondLst>
                                    <p:cond delay="0"/>
                                  </p:stCondLst>
                                  <p:childTnLst>
                                    <p:set>
                                      <p:cBhvr>
                                        <p:cTn id="149" dur="1" fill="hold">
                                          <p:stCondLst>
                                            <p:cond delay="0"/>
                                          </p:stCondLst>
                                        </p:cTn>
                                        <p:tgtEl>
                                          <p:spTgt spid="70"/>
                                        </p:tgtEl>
                                        <p:attrNameLst>
                                          <p:attrName>style.visibility</p:attrName>
                                        </p:attrNameLst>
                                      </p:cBhvr>
                                      <p:to>
                                        <p:strVal val="visible"/>
                                      </p:to>
                                    </p:set>
                                    <p:animEffect transition="in" filter="fade">
                                      <p:cBhvr>
                                        <p:cTn id="150" dur="250"/>
                                        <p:tgtEl>
                                          <p:spTgt spid="70"/>
                                        </p:tgtEl>
                                      </p:cBhvr>
                                    </p:animEffect>
                                  </p:childTnLst>
                                </p:cTn>
                              </p:par>
                            </p:childTnLst>
                          </p:cTn>
                        </p:par>
                        <p:par>
                          <p:cTn id="151" fill="hold">
                            <p:stCondLst>
                              <p:cond delay="10450"/>
                            </p:stCondLst>
                            <p:childTnLst>
                              <p:par>
                                <p:cTn id="152" presetID="10" presetClass="entr" presetSubtype="0" fill="hold" nodeType="afterEffect">
                                  <p:stCondLst>
                                    <p:cond delay="0"/>
                                  </p:stCondLst>
                                  <p:childTnLst>
                                    <p:set>
                                      <p:cBhvr>
                                        <p:cTn id="153" dur="1" fill="hold">
                                          <p:stCondLst>
                                            <p:cond delay="0"/>
                                          </p:stCondLst>
                                        </p:cTn>
                                        <p:tgtEl>
                                          <p:spTgt spid="2"/>
                                        </p:tgtEl>
                                        <p:attrNameLst>
                                          <p:attrName>style.visibility</p:attrName>
                                        </p:attrNameLst>
                                      </p:cBhvr>
                                      <p:to>
                                        <p:strVal val="visible"/>
                                      </p:to>
                                    </p:set>
                                    <p:animEffect transition="in" filter="fade">
                                      <p:cBhvr>
                                        <p:cTn id="154" dur="250"/>
                                        <p:tgtEl>
                                          <p:spTgt spid="2"/>
                                        </p:tgtEl>
                                      </p:cBhvr>
                                    </p:animEffect>
                                  </p:childTnLst>
                                </p:cTn>
                              </p:par>
                            </p:childTnLst>
                          </p:cTn>
                        </p:par>
                        <p:par>
                          <p:cTn id="155" fill="hold">
                            <p:stCondLst>
                              <p:cond delay="10700"/>
                            </p:stCondLst>
                            <p:childTnLst>
                              <p:par>
                                <p:cTn id="156" presetID="10" presetClass="entr" presetSubtype="0" fill="hold" nodeType="afterEffect">
                                  <p:stCondLst>
                                    <p:cond delay="0"/>
                                  </p:stCondLst>
                                  <p:childTnLst>
                                    <p:set>
                                      <p:cBhvr>
                                        <p:cTn id="157" dur="1" fill="hold">
                                          <p:stCondLst>
                                            <p:cond delay="0"/>
                                          </p:stCondLst>
                                        </p:cTn>
                                        <p:tgtEl>
                                          <p:spTgt spid="69"/>
                                        </p:tgtEl>
                                        <p:attrNameLst>
                                          <p:attrName>style.visibility</p:attrName>
                                        </p:attrNameLst>
                                      </p:cBhvr>
                                      <p:to>
                                        <p:strVal val="visible"/>
                                      </p:to>
                                    </p:set>
                                    <p:animEffect transition="in" filter="fade">
                                      <p:cBhvr>
                                        <p:cTn id="158" dur="250"/>
                                        <p:tgtEl>
                                          <p:spTgt spid="69"/>
                                        </p:tgtEl>
                                      </p:cBhvr>
                                    </p:animEffect>
                                  </p:childTnLst>
                                </p:cTn>
                              </p:par>
                            </p:childTnLst>
                          </p:cTn>
                        </p:par>
                        <p:par>
                          <p:cTn id="159" fill="hold">
                            <p:stCondLst>
                              <p:cond delay="10950"/>
                            </p:stCondLst>
                            <p:childTnLst>
                              <p:par>
                                <p:cTn id="160" presetID="10" presetClass="entr" presetSubtype="0" fill="hold" nodeType="afterEffect">
                                  <p:stCondLst>
                                    <p:cond delay="0"/>
                                  </p:stCondLst>
                                  <p:childTnLst>
                                    <p:set>
                                      <p:cBhvr>
                                        <p:cTn id="161" dur="1" fill="hold">
                                          <p:stCondLst>
                                            <p:cond delay="0"/>
                                          </p:stCondLst>
                                        </p:cTn>
                                        <p:tgtEl>
                                          <p:spTgt spid="108"/>
                                        </p:tgtEl>
                                        <p:attrNameLst>
                                          <p:attrName>style.visibility</p:attrName>
                                        </p:attrNameLst>
                                      </p:cBhvr>
                                      <p:to>
                                        <p:strVal val="visible"/>
                                      </p:to>
                                    </p:set>
                                    <p:animEffect transition="in" filter="fade">
                                      <p:cBhvr>
                                        <p:cTn id="162" dur="250"/>
                                        <p:tgtEl>
                                          <p:spTgt spid="108"/>
                                        </p:tgtEl>
                                      </p:cBhvr>
                                    </p:animEffect>
                                  </p:childTnLst>
                                </p:cTn>
                              </p:par>
                            </p:childTnLst>
                          </p:cTn>
                        </p:par>
                        <p:par>
                          <p:cTn id="163" fill="hold">
                            <p:stCondLst>
                              <p:cond delay="11200"/>
                            </p:stCondLst>
                            <p:childTnLst>
                              <p:par>
                                <p:cTn id="164" presetID="10" presetClass="entr" presetSubtype="0" fill="hold" nodeType="afterEffect">
                                  <p:stCondLst>
                                    <p:cond delay="0"/>
                                  </p:stCondLst>
                                  <p:childTnLst>
                                    <p:set>
                                      <p:cBhvr>
                                        <p:cTn id="165" dur="1" fill="hold">
                                          <p:stCondLst>
                                            <p:cond delay="0"/>
                                          </p:stCondLst>
                                        </p:cTn>
                                        <p:tgtEl>
                                          <p:spTgt spid="68"/>
                                        </p:tgtEl>
                                        <p:attrNameLst>
                                          <p:attrName>style.visibility</p:attrName>
                                        </p:attrNameLst>
                                      </p:cBhvr>
                                      <p:to>
                                        <p:strVal val="visible"/>
                                      </p:to>
                                    </p:set>
                                    <p:animEffect transition="in" filter="fade">
                                      <p:cBhvr>
                                        <p:cTn id="166" dur="250"/>
                                        <p:tgtEl>
                                          <p:spTgt spid="68"/>
                                        </p:tgtEl>
                                      </p:cBhvr>
                                    </p:animEffect>
                                  </p:childTnLst>
                                </p:cTn>
                              </p:par>
                            </p:childTnLst>
                          </p:cTn>
                        </p:par>
                        <p:par>
                          <p:cTn id="167" fill="hold">
                            <p:stCondLst>
                              <p:cond delay="11450"/>
                            </p:stCondLst>
                            <p:childTnLst>
                              <p:par>
                                <p:cTn id="168" presetID="10" presetClass="entr" presetSubtype="0" fill="hold" nodeType="afterEffect">
                                  <p:stCondLst>
                                    <p:cond delay="0"/>
                                  </p:stCondLst>
                                  <p:childTnLst>
                                    <p:set>
                                      <p:cBhvr>
                                        <p:cTn id="169" dur="1" fill="hold">
                                          <p:stCondLst>
                                            <p:cond delay="0"/>
                                          </p:stCondLst>
                                        </p:cTn>
                                        <p:tgtEl>
                                          <p:spTgt spid="110"/>
                                        </p:tgtEl>
                                        <p:attrNameLst>
                                          <p:attrName>style.visibility</p:attrName>
                                        </p:attrNameLst>
                                      </p:cBhvr>
                                      <p:to>
                                        <p:strVal val="visible"/>
                                      </p:to>
                                    </p:set>
                                    <p:animEffect transition="in" filter="fade">
                                      <p:cBhvr>
                                        <p:cTn id="170" dur="250"/>
                                        <p:tgtEl>
                                          <p:spTgt spid="110"/>
                                        </p:tgtEl>
                                      </p:cBhvr>
                                    </p:animEffect>
                                  </p:childTnLst>
                                </p:cTn>
                              </p:par>
                            </p:childTnLst>
                          </p:cTn>
                        </p:par>
                        <p:par>
                          <p:cTn id="171" fill="hold">
                            <p:stCondLst>
                              <p:cond delay="11700"/>
                            </p:stCondLst>
                            <p:childTnLst>
                              <p:par>
                                <p:cTn id="172" presetID="10" presetClass="entr" presetSubtype="0" fill="hold" nodeType="afterEffect">
                                  <p:stCondLst>
                                    <p:cond delay="0"/>
                                  </p:stCondLst>
                                  <p:childTnLst>
                                    <p:set>
                                      <p:cBhvr>
                                        <p:cTn id="173" dur="1" fill="hold">
                                          <p:stCondLst>
                                            <p:cond delay="0"/>
                                          </p:stCondLst>
                                        </p:cTn>
                                        <p:tgtEl>
                                          <p:spTgt spid="3"/>
                                        </p:tgtEl>
                                        <p:attrNameLst>
                                          <p:attrName>style.visibility</p:attrName>
                                        </p:attrNameLst>
                                      </p:cBhvr>
                                      <p:to>
                                        <p:strVal val="visible"/>
                                      </p:to>
                                    </p:set>
                                    <p:animEffect transition="in" filter="fade">
                                      <p:cBhvr>
                                        <p:cTn id="174" dur="250"/>
                                        <p:tgtEl>
                                          <p:spTgt spid="3"/>
                                        </p:tgtEl>
                                      </p:cBhvr>
                                    </p:animEffect>
                                  </p:childTnLst>
                                </p:cTn>
                              </p:par>
                            </p:childTnLst>
                          </p:cTn>
                        </p:par>
                        <p:par>
                          <p:cTn id="175" fill="hold">
                            <p:stCondLst>
                              <p:cond delay="11950"/>
                            </p:stCondLst>
                            <p:childTnLst>
                              <p:par>
                                <p:cTn id="176" presetID="10" presetClass="entr" presetSubtype="0" fill="hold" nodeType="afterEffect">
                                  <p:stCondLst>
                                    <p:cond delay="500"/>
                                  </p:stCondLst>
                                  <p:childTnLst>
                                    <p:set>
                                      <p:cBhvr>
                                        <p:cTn id="177" dur="1" fill="hold">
                                          <p:stCondLst>
                                            <p:cond delay="0"/>
                                          </p:stCondLst>
                                        </p:cTn>
                                        <p:tgtEl>
                                          <p:spTgt spid="126"/>
                                        </p:tgtEl>
                                        <p:attrNameLst>
                                          <p:attrName>style.visibility</p:attrName>
                                        </p:attrNameLst>
                                      </p:cBhvr>
                                      <p:to>
                                        <p:strVal val="visible"/>
                                      </p:to>
                                    </p:set>
                                    <p:animEffect transition="in" filter="fade">
                                      <p:cBhvr>
                                        <p:cTn id="178" dur="250"/>
                                        <p:tgtEl>
                                          <p:spTgt spid="126"/>
                                        </p:tgtEl>
                                      </p:cBhvr>
                                    </p:animEffect>
                                  </p:childTnLst>
                                </p:cTn>
                              </p:par>
                            </p:childTnLst>
                          </p:cTn>
                        </p:par>
                        <p:par>
                          <p:cTn id="179" fill="hold">
                            <p:stCondLst>
                              <p:cond delay="12700"/>
                            </p:stCondLst>
                            <p:childTnLst>
                              <p:par>
                                <p:cTn id="180" presetID="10" presetClass="entr" presetSubtype="0" fill="hold" nodeType="afterEffect">
                                  <p:stCondLst>
                                    <p:cond delay="0"/>
                                  </p:stCondLst>
                                  <p:childTnLst>
                                    <p:set>
                                      <p:cBhvr>
                                        <p:cTn id="181" dur="1" fill="hold">
                                          <p:stCondLst>
                                            <p:cond delay="0"/>
                                          </p:stCondLst>
                                        </p:cTn>
                                        <p:tgtEl>
                                          <p:spTgt spid="138"/>
                                        </p:tgtEl>
                                        <p:attrNameLst>
                                          <p:attrName>style.visibility</p:attrName>
                                        </p:attrNameLst>
                                      </p:cBhvr>
                                      <p:to>
                                        <p:strVal val="visible"/>
                                      </p:to>
                                    </p:set>
                                    <p:animEffect transition="in" filter="fade">
                                      <p:cBhvr>
                                        <p:cTn id="182" dur="250"/>
                                        <p:tgtEl>
                                          <p:spTgt spid="138"/>
                                        </p:tgtEl>
                                      </p:cBhvr>
                                    </p:animEffect>
                                  </p:childTnLst>
                                </p:cTn>
                              </p:par>
                            </p:childTnLst>
                          </p:cTn>
                        </p:par>
                        <p:par>
                          <p:cTn id="183" fill="hold">
                            <p:stCondLst>
                              <p:cond delay="12950"/>
                            </p:stCondLst>
                            <p:childTnLst>
                              <p:par>
                                <p:cTn id="184" presetID="10" presetClass="entr" presetSubtype="0" fill="hold" nodeType="afterEffect">
                                  <p:stCondLst>
                                    <p:cond delay="0"/>
                                  </p:stCondLst>
                                  <p:childTnLst>
                                    <p:set>
                                      <p:cBhvr>
                                        <p:cTn id="185" dur="1" fill="hold">
                                          <p:stCondLst>
                                            <p:cond delay="0"/>
                                          </p:stCondLst>
                                        </p:cTn>
                                        <p:tgtEl>
                                          <p:spTgt spid="136"/>
                                        </p:tgtEl>
                                        <p:attrNameLst>
                                          <p:attrName>style.visibility</p:attrName>
                                        </p:attrNameLst>
                                      </p:cBhvr>
                                      <p:to>
                                        <p:strVal val="visible"/>
                                      </p:to>
                                    </p:set>
                                    <p:animEffect transition="in" filter="fade">
                                      <p:cBhvr>
                                        <p:cTn id="186" dur="250"/>
                                        <p:tgtEl>
                                          <p:spTgt spid="136"/>
                                        </p:tgtEl>
                                      </p:cBhvr>
                                    </p:animEffect>
                                  </p:childTnLst>
                                </p:cTn>
                              </p:par>
                            </p:childTnLst>
                          </p:cTn>
                        </p:par>
                        <p:par>
                          <p:cTn id="187" fill="hold">
                            <p:stCondLst>
                              <p:cond delay="13200"/>
                            </p:stCondLst>
                            <p:childTnLst>
                              <p:par>
                                <p:cTn id="188" presetID="10" presetClass="entr" presetSubtype="0" fill="hold" nodeType="afterEffect">
                                  <p:stCondLst>
                                    <p:cond delay="0"/>
                                  </p:stCondLst>
                                  <p:childTnLst>
                                    <p:set>
                                      <p:cBhvr>
                                        <p:cTn id="189" dur="1" fill="hold">
                                          <p:stCondLst>
                                            <p:cond delay="0"/>
                                          </p:stCondLst>
                                        </p:cTn>
                                        <p:tgtEl>
                                          <p:spTgt spid="134"/>
                                        </p:tgtEl>
                                        <p:attrNameLst>
                                          <p:attrName>style.visibility</p:attrName>
                                        </p:attrNameLst>
                                      </p:cBhvr>
                                      <p:to>
                                        <p:strVal val="visible"/>
                                      </p:to>
                                    </p:set>
                                    <p:animEffect transition="in" filter="fade">
                                      <p:cBhvr>
                                        <p:cTn id="190" dur="250"/>
                                        <p:tgtEl>
                                          <p:spTgt spid="134"/>
                                        </p:tgtEl>
                                      </p:cBhvr>
                                    </p:animEffect>
                                  </p:childTnLst>
                                </p:cTn>
                              </p:par>
                            </p:childTnLst>
                          </p:cTn>
                        </p:par>
                        <p:par>
                          <p:cTn id="191" fill="hold">
                            <p:stCondLst>
                              <p:cond delay="13450"/>
                            </p:stCondLst>
                            <p:childTnLst>
                              <p:par>
                                <p:cTn id="192" presetID="10" presetClass="entr" presetSubtype="0" fill="hold" nodeType="afterEffect">
                                  <p:stCondLst>
                                    <p:cond delay="0"/>
                                  </p:stCondLst>
                                  <p:childTnLst>
                                    <p:set>
                                      <p:cBhvr>
                                        <p:cTn id="193" dur="1" fill="hold">
                                          <p:stCondLst>
                                            <p:cond delay="0"/>
                                          </p:stCondLst>
                                        </p:cTn>
                                        <p:tgtEl>
                                          <p:spTgt spid="132"/>
                                        </p:tgtEl>
                                        <p:attrNameLst>
                                          <p:attrName>style.visibility</p:attrName>
                                        </p:attrNameLst>
                                      </p:cBhvr>
                                      <p:to>
                                        <p:strVal val="visible"/>
                                      </p:to>
                                    </p:set>
                                    <p:animEffect transition="in" filter="fade">
                                      <p:cBhvr>
                                        <p:cTn id="194" dur="250"/>
                                        <p:tgtEl>
                                          <p:spTgt spid="132"/>
                                        </p:tgtEl>
                                      </p:cBhvr>
                                    </p:animEffect>
                                  </p:childTnLst>
                                </p:cTn>
                              </p:par>
                            </p:childTnLst>
                          </p:cTn>
                        </p:par>
                        <p:par>
                          <p:cTn id="195" fill="hold">
                            <p:stCondLst>
                              <p:cond delay="13700"/>
                            </p:stCondLst>
                            <p:childTnLst>
                              <p:par>
                                <p:cTn id="196" presetID="10" presetClass="entr" presetSubtype="0" fill="hold" nodeType="afterEffect">
                                  <p:stCondLst>
                                    <p:cond delay="0"/>
                                  </p:stCondLst>
                                  <p:childTnLst>
                                    <p:set>
                                      <p:cBhvr>
                                        <p:cTn id="197" dur="1" fill="hold">
                                          <p:stCondLst>
                                            <p:cond delay="0"/>
                                          </p:stCondLst>
                                        </p:cTn>
                                        <p:tgtEl>
                                          <p:spTgt spid="130"/>
                                        </p:tgtEl>
                                        <p:attrNameLst>
                                          <p:attrName>style.visibility</p:attrName>
                                        </p:attrNameLst>
                                      </p:cBhvr>
                                      <p:to>
                                        <p:strVal val="visible"/>
                                      </p:to>
                                    </p:set>
                                    <p:animEffect transition="in" filter="fade">
                                      <p:cBhvr>
                                        <p:cTn id="198" dur="250"/>
                                        <p:tgtEl>
                                          <p:spTgt spid="130"/>
                                        </p:tgtEl>
                                      </p:cBhvr>
                                    </p:animEffect>
                                  </p:childTnLst>
                                </p:cTn>
                              </p:par>
                            </p:childTnLst>
                          </p:cTn>
                        </p:par>
                        <p:par>
                          <p:cTn id="199" fill="hold">
                            <p:stCondLst>
                              <p:cond delay="13950"/>
                            </p:stCondLst>
                            <p:childTnLst>
                              <p:par>
                                <p:cTn id="200" presetID="10" presetClass="entr" presetSubtype="0" fill="hold" nodeType="afterEffect">
                                  <p:stCondLst>
                                    <p:cond delay="0"/>
                                  </p:stCondLst>
                                  <p:childTnLst>
                                    <p:set>
                                      <p:cBhvr>
                                        <p:cTn id="201" dur="1" fill="hold">
                                          <p:stCondLst>
                                            <p:cond delay="0"/>
                                          </p:stCondLst>
                                        </p:cTn>
                                        <p:tgtEl>
                                          <p:spTgt spid="128"/>
                                        </p:tgtEl>
                                        <p:attrNameLst>
                                          <p:attrName>style.visibility</p:attrName>
                                        </p:attrNameLst>
                                      </p:cBhvr>
                                      <p:to>
                                        <p:strVal val="visible"/>
                                      </p:to>
                                    </p:set>
                                    <p:animEffect transition="in" filter="fade">
                                      <p:cBhvr>
                                        <p:cTn id="202" dur="250"/>
                                        <p:tgtEl>
                                          <p:spTgt spid="128"/>
                                        </p:tgtEl>
                                      </p:cBhvr>
                                    </p:animEffect>
                                  </p:childTnLst>
                                </p:cTn>
                              </p:par>
                            </p:childTnLst>
                          </p:cTn>
                        </p:par>
                        <p:par>
                          <p:cTn id="203" fill="hold">
                            <p:stCondLst>
                              <p:cond delay="14200"/>
                            </p:stCondLst>
                            <p:childTnLst>
                              <p:par>
                                <p:cTn id="204" presetID="10" presetClass="entr" presetSubtype="0" fill="hold" nodeType="afterEffect">
                                  <p:stCondLst>
                                    <p:cond delay="0"/>
                                  </p:stCondLst>
                                  <p:childTnLst>
                                    <p:set>
                                      <p:cBhvr>
                                        <p:cTn id="205" dur="1" fill="hold">
                                          <p:stCondLst>
                                            <p:cond delay="0"/>
                                          </p:stCondLst>
                                        </p:cTn>
                                        <p:tgtEl>
                                          <p:spTgt spid="140"/>
                                        </p:tgtEl>
                                        <p:attrNameLst>
                                          <p:attrName>style.visibility</p:attrName>
                                        </p:attrNameLst>
                                      </p:cBhvr>
                                      <p:to>
                                        <p:strVal val="visible"/>
                                      </p:to>
                                    </p:set>
                                    <p:animEffect transition="in" filter="fade">
                                      <p:cBhvr>
                                        <p:cTn id="206" dur="25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2FAC2-CB61-5AA7-E205-521FF03C315A}"/>
              </a:ext>
            </a:extLst>
          </p:cNvPr>
          <p:cNvSpPr>
            <a:spLocks noGrp="1"/>
          </p:cNvSpPr>
          <p:nvPr>
            <p:ph type="ctrTitle"/>
          </p:nvPr>
        </p:nvSpPr>
        <p:spPr>
          <a:xfrm>
            <a:off x="442913" y="2109145"/>
            <a:ext cx="9753273" cy="2262206"/>
          </a:xfrm>
        </p:spPr>
        <p:txBody>
          <a:bodyPr/>
          <a:lstStyle/>
          <a:p>
            <a:r>
              <a:rPr lang="en-US"/>
              <a:t>Cloud Modernization Challenges</a:t>
            </a:r>
          </a:p>
        </p:txBody>
      </p:sp>
      <p:pic>
        <p:nvPicPr>
          <p:cNvPr id="4" name="Picture 6" descr="Logo&#10;&#10;Description automatically generated">
            <a:extLst>
              <a:ext uri="{FF2B5EF4-FFF2-40B4-BE49-F238E27FC236}">
                <a16:creationId xmlns:a16="http://schemas.microsoft.com/office/drawing/2014/main" id="{2C020139-9798-1F64-EFB4-A2C55F592AF9}"/>
              </a:ext>
            </a:extLst>
          </p:cNvPr>
          <p:cNvPicPr>
            <a:picLocks noChangeAspect="1"/>
          </p:cNvPicPr>
          <p:nvPr/>
        </p:nvPicPr>
        <p:blipFill>
          <a:blip r:embed="rId3"/>
          <a:stretch>
            <a:fillRect/>
          </a:stretch>
        </p:blipFill>
        <p:spPr>
          <a:xfrm>
            <a:off x="8990029" y="6259001"/>
            <a:ext cx="1690542" cy="569542"/>
          </a:xfrm>
          <a:prstGeom prst="rect">
            <a:avLst/>
          </a:prstGeom>
        </p:spPr>
      </p:pic>
    </p:spTree>
    <p:extLst>
      <p:ext uri="{BB962C8B-B14F-4D97-AF65-F5344CB8AC3E}">
        <p14:creationId xmlns:p14="http://schemas.microsoft.com/office/powerpoint/2010/main" val="2520488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349F17-F998-F66D-ECB1-76A1158BEDD2}"/>
              </a:ext>
            </a:extLst>
          </p:cNvPr>
          <p:cNvSpPr>
            <a:spLocks noGrp="1"/>
          </p:cNvSpPr>
          <p:nvPr>
            <p:ph type="sldNum" sz="quarter" idx="26"/>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1A0966-58B5-D140-B861-27719A32589F}" type="slidenum">
              <a:rPr kumimoji="0" lang="en-US" sz="1000" b="0" i="0" u="none" strike="noStrike" kern="1200" cap="none" spc="0" normalizeH="0" baseline="0" noProof="0" smtClean="0">
                <a:ln>
                  <a:noFill/>
                </a:ln>
                <a:solidFill>
                  <a:srgbClr val="FFFFFF"/>
                </a:solidFill>
                <a:effectLst/>
                <a:uLnTx/>
                <a:uFillTx/>
                <a:latin typeface="Bernina Sans Offc" panose="02000000000000000000" pitchFamily="2" charset="77"/>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srgbClr val="FFFFFF"/>
              </a:solidFill>
              <a:effectLst/>
              <a:uLnTx/>
              <a:uFillTx/>
              <a:latin typeface="Bernina Sans Offc" panose="02000000000000000000" pitchFamily="2" charset="77"/>
              <a:ea typeface="+mn-ea"/>
              <a:cs typeface="+mn-cs"/>
            </a:endParaRPr>
          </a:p>
        </p:txBody>
      </p:sp>
      <p:sp>
        <p:nvSpPr>
          <p:cNvPr id="5" name="Title 4">
            <a:extLst>
              <a:ext uri="{FF2B5EF4-FFF2-40B4-BE49-F238E27FC236}">
                <a16:creationId xmlns:a16="http://schemas.microsoft.com/office/drawing/2014/main" id="{5D58B93C-DBBF-11C6-B792-41B0AE2DA123}"/>
              </a:ext>
            </a:extLst>
          </p:cNvPr>
          <p:cNvSpPr>
            <a:spLocks noGrp="1"/>
          </p:cNvSpPr>
          <p:nvPr>
            <p:ph type="title"/>
          </p:nvPr>
        </p:nvSpPr>
        <p:spPr/>
        <p:txBody>
          <a:bodyPr/>
          <a:lstStyle/>
          <a:p>
            <a:r>
              <a:rPr lang="en-US">
                <a:latin typeface="Bernina Sans Offc Extrabold"/>
              </a:rPr>
              <a:t>Your Modernization Journey</a:t>
            </a:r>
          </a:p>
        </p:txBody>
      </p:sp>
      <p:grpSp>
        <p:nvGrpSpPr>
          <p:cNvPr id="70" name="Group 69">
            <a:extLst>
              <a:ext uri="{FF2B5EF4-FFF2-40B4-BE49-F238E27FC236}">
                <a16:creationId xmlns:a16="http://schemas.microsoft.com/office/drawing/2014/main" id="{055C97E5-AD3D-FCA9-5C12-CD7DA97BC591}"/>
              </a:ext>
            </a:extLst>
          </p:cNvPr>
          <p:cNvGrpSpPr/>
          <p:nvPr/>
        </p:nvGrpSpPr>
        <p:grpSpPr>
          <a:xfrm>
            <a:off x="372378" y="1734248"/>
            <a:ext cx="11268680" cy="4114917"/>
            <a:chOff x="496169" y="2210919"/>
            <a:chExt cx="13522416" cy="4937900"/>
          </a:xfrm>
        </p:grpSpPr>
        <p:cxnSp>
          <p:nvCxnSpPr>
            <p:cNvPr id="71" name="Straight Connector 70">
              <a:extLst>
                <a:ext uri="{FF2B5EF4-FFF2-40B4-BE49-F238E27FC236}">
                  <a16:creationId xmlns:a16="http://schemas.microsoft.com/office/drawing/2014/main" id="{BC1581C1-758D-C880-67CC-7D1F3429326B}"/>
                </a:ext>
              </a:extLst>
            </p:cNvPr>
            <p:cNvCxnSpPr>
              <a:cxnSpLocks/>
            </p:cNvCxnSpPr>
            <p:nvPr/>
          </p:nvCxnSpPr>
          <p:spPr>
            <a:xfrm>
              <a:off x="1098128" y="4571026"/>
              <a:ext cx="10100805" cy="0"/>
            </a:xfrm>
            <a:prstGeom prst="line">
              <a:avLst/>
            </a:prstGeom>
            <a:ln w="12700">
              <a:solidFill>
                <a:srgbClr val="DCDCDC"/>
              </a:solidFill>
            </a:ln>
          </p:spPr>
          <p:style>
            <a:lnRef idx="2">
              <a:schemeClr val="accent1"/>
            </a:lnRef>
            <a:fillRef idx="0">
              <a:schemeClr val="accent1"/>
            </a:fillRef>
            <a:effectRef idx="1">
              <a:schemeClr val="accent1"/>
            </a:effectRef>
            <a:fontRef idx="minor">
              <a:schemeClr val="tx1"/>
            </a:fontRef>
          </p:style>
        </p:cxnSp>
        <p:sp>
          <p:nvSpPr>
            <p:cNvPr id="72" name="Rectangle 71">
              <a:extLst>
                <a:ext uri="{FF2B5EF4-FFF2-40B4-BE49-F238E27FC236}">
                  <a16:creationId xmlns:a16="http://schemas.microsoft.com/office/drawing/2014/main" id="{BF74DA9B-1C0D-E0F8-122D-73C67F015081}"/>
                </a:ext>
              </a:extLst>
            </p:cNvPr>
            <p:cNvSpPr/>
            <p:nvPr/>
          </p:nvSpPr>
          <p:spPr>
            <a:xfrm>
              <a:off x="1104661" y="2210919"/>
              <a:ext cx="2910746"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73" name="TextBox 72">
              <a:extLst>
                <a:ext uri="{FF2B5EF4-FFF2-40B4-BE49-F238E27FC236}">
                  <a16:creationId xmlns:a16="http://schemas.microsoft.com/office/drawing/2014/main" id="{F76C18F8-C0BA-6D46-FEE7-119BB73FFBAB}"/>
                </a:ext>
              </a:extLst>
            </p:cNvPr>
            <p:cNvSpPr txBox="1"/>
            <p:nvPr/>
          </p:nvSpPr>
          <p:spPr>
            <a:xfrm>
              <a:off x="1141793" y="2245633"/>
              <a:ext cx="2873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 to the Cloud</a:t>
              </a:r>
            </a:p>
          </p:txBody>
        </p:sp>
        <p:sp>
          <p:nvSpPr>
            <p:cNvPr id="74" name="Rectangle 73">
              <a:extLst>
                <a:ext uri="{FF2B5EF4-FFF2-40B4-BE49-F238E27FC236}">
                  <a16:creationId xmlns:a16="http://schemas.microsoft.com/office/drawing/2014/main" id="{4BEADE30-843D-8BD8-8801-04E629E2E46E}"/>
                </a:ext>
              </a:extLst>
            </p:cNvPr>
            <p:cNvSpPr/>
            <p:nvPr/>
          </p:nvSpPr>
          <p:spPr>
            <a:xfrm>
              <a:off x="1127876" y="5244116"/>
              <a:ext cx="285482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Customer operates everything above the infrastructure</a:t>
              </a:r>
            </a:p>
          </p:txBody>
        </p:sp>
        <p:sp>
          <p:nvSpPr>
            <p:cNvPr id="75" name="TextBox 74">
              <a:extLst>
                <a:ext uri="{FF2B5EF4-FFF2-40B4-BE49-F238E27FC236}">
                  <a16:creationId xmlns:a16="http://schemas.microsoft.com/office/drawing/2014/main" id="{E523DA97-C6F7-8D4E-868A-A95C699A89ED}"/>
                </a:ext>
              </a:extLst>
            </p:cNvPr>
            <p:cNvSpPr txBox="1"/>
            <p:nvPr/>
          </p:nvSpPr>
          <p:spPr>
            <a:xfrm>
              <a:off x="818926" y="6671541"/>
              <a:ext cx="3335693"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On-Prem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Cloud Native</a:t>
              </a:r>
            </a:p>
          </p:txBody>
        </p:sp>
        <p:sp>
          <p:nvSpPr>
            <p:cNvPr id="76" name="TextBox 75">
              <a:extLst>
                <a:ext uri="{FF2B5EF4-FFF2-40B4-BE49-F238E27FC236}">
                  <a16:creationId xmlns:a16="http://schemas.microsoft.com/office/drawing/2014/main" id="{B13745AF-00A3-C3F6-04F0-D1C2DA40E80F}"/>
                </a:ext>
              </a:extLst>
            </p:cNvPr>
            <p:cNvSpPr txBox="1"/>
            <p:nvPr/>
          </p:nvSpPr>
          <p:spPr>
            <a:xfrm>
              <a:off x="4184710" y="4099630"/>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VMs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Containers</a:t>
              </a:r>
            </a:p>
          </p:txBody>
        </p:sp>
        <p:sp>
          <p:nvSpPr>
            <p:cNvPr id="77" name="TextBox 76">
              <a:extLst>
                <a:ext uri="{FF2B5EF4-FFF2-40B4-BE49-F238E27FC236}">
                  <a16:creationId xmlns:a16="http://schemas.microsoft.com/office/drawing/2014/main" id="{834011B1-BD01-6052-EAB1-ED3563E492D2}"/>
                </a:ext>
              </a:extLst>
            </p:cNvPr>
            <p:cNvSpPr txBox="1"/>
            <p:nvPr/>
          </p:nvSpPr>
          <p:spPr>
            <a:xfrm>
              <a:off x="4212336" y="6695169"/>
              <a:ext cx="3335699"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Self-Serve </a:t>
              </a:r>
              <a:r>
                <a:rPr kumimoji="0" lang="en-US" sz="1667" b="0" i="0" u="none" strike="noStrike" kern="0" cap="none" spc="0" normalizeH="0" baseline="0" noProof="0">
                  <a:ln>
                    <a:noFill/>
                  </a:ln>
                  <a:solidFill>
                    <a:srgbClr val="1866FE"/>
                  </a:solidFill>
                  <a:effectLst/>
                  <a:uLnTx/>
                  <a:uFillTx/>
                  <a:latin typeface="Arial"/>
                  <a:ea typeface="Amazon Ember" panose="020B0603020204020204" pitchFamily="34" charset="0"/>
                  <a:cs typeface="Amazon Ember" panose="020B0603020204020204" pitchFamily="34" charset="0"/>
                </a:rPr>
                <a:t>➤</a:t>
              </a: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Managed</a:t>
              </a:r>
            </a:p>
          </p:txBody>
        </p:sp>
        <p:sp>
          <p:nvSpPr>
            <p:cNvPr id="78" name="Rectangle 77">
              <a:extLst>
                <a:ext uri="{FF2B5EF4-FFF2-40B4-BE49-F238E27FC236}">
                  <a16:creationId xmlns:a16="http://schemas.microsoft.com/office/drawing/2014/main" id="{09EFD433-853E-19E6-E2E6-B37ED1ECAEB2}"/>
                </a:ext>
              </a:extLst>
            </p:cNvPr>
            <p:cNvSpPr/>
            <p:nvPr/>
          </p:nvSpPr>
          <p:spPr>
            <a:xfrm>
              <a:off x="4186543" y="4800390"/>
              <a:ext cx="3361493" cy="184639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79" name="Rectangle 78">
              <a:extLst>
                <a:ext uri="{FF2B5EF4-FFF2-40B4-BE49-F238E27FC236}">
                  <a16:creationId xmlns:a16="http://schemas.microsoft.com/office/drawing/2014/main" id="{E67DDAC8-C8E2-3879-4A1A-08CB875A5D60}"/>
                </a:ext>
              </a:extLst>
            </p:cNvPr>
            <p:cNvSpPr/>
            <p:nvPr/>
          </p:nvSpPr>
          <p:spPr>
            <a:xfrm>
              <a:off x="4186544" y="2228208"/>
              <a:ext cx="3361491" cy="184639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80" name="Rectangle 79">
              <a:extLst>
                <a:ext uri="{FF2B5EF4-FFF2-40B4-BE49-F238E27FC236}">
                  <a16:creationId xmlns:a16="http://schemas.microsoft.com/office/drawing/2014/main" id="{7EEE1DFE-4B13-8824-7B1E-C03D6210CE39}"/>
                </a:ext>
              </a:extLst>
            </p:cNvPr>
            <p:cNvSpPr/>
            <p:nvPr/>
          </p:nvSpPr>
          <p:spPr>
            <a:xfrm>
              <a:off x="4475690" y="2652170"/>
              <a:ext cx="3341602" cy="664798"/>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Develop &amp; deploy faster</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 portability</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81" name="Rectangle 80">
              <a:extLst>
                <a:ext uri="{FF2B5EF4-FFF2-40B4-BE49-F238E27FC236}">
                  <a16:creationId xmlns:a16="http://schemas.microsoft.com/office/drawing/2014/main" id="{58464747-1340-4797-1640-53CC680849A0}"/>
                </a:ext>
              </a:extLst>
            </p:cNvPr>
            <p:cNvSpPr/>
            <p:nvPr/>
          </p:nvSpPr>
          <p:spPr>
            <a:xfrm>
              <a:off x="4560633" y="5219555"/>
              <a:ext cx="3335699" cy="7201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Managed provisioning, backups, patching, monitoring &amp; scaling</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82" name="Rectangle 81">
              <a:extLst>
                <a:ext uri="{FF2B5EF4-FFF2-40B4-BE49-F238E27FC236}">
                  <a16:creationId xmlns:a16="http://schemas.microsoft.com/office/drawing/2014/main" id="{FD9DFFDE-E017-A5D2-20D0-1024E23FBABC}"/>
                </a:ext>
              </a:extLst>
            </p:cNvPr>
            <p:cNvSpPr/>
            <p:nvPr/>
          </p:nvSpPr>
          <p:spPr>
            <a:xfrm>
              <a:off x="6113165" y="3700319"/>
              <a:ext cx="1286666" cy="4062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sp>
          <p:nvSpPr>
            <p:cNvPr id="83" name="TextBox 82">
              <a:extLst>
                <a:ext uri="{FF2B5EF4-FFF2-40B4-BE49-F238E27FC236}">
                  <a16:creationId xmlns:a16="http://schemas.microsoft.com/office/drawing/2014/main" id="{911B91C9-7BA5-C100-5069-DC54FE2F9F47}"/>
                </a:ext>
              </a:extLst>
            </p:cNvPr>
            <p:cNvSpPr txBox="1"/>
            <p:nvPr/>
          </p:nvSpPr>
          <p:spPr>
            <a:xfrm>
              <a:off x="4192640" y="4833148"/>
              <a:ext cx="3355396"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Managed Databases</a:t>
              </a:r>
            </a:p>
          </p:txBody>
        </p:sp>
        <p:sp>
          <p:nvSpPr>
            <p:cNvPr id="84" name="TextBox 83">
              <a:extLst>
                <a:ext uri="{FF2B5EF4-FFF2-40B4-BE49-F238E27FC236}">
                  <a16:creationId xmlns:a16="http://schemas.microsoft.com/office/drawing/2014/main" id="{E945E727-E0FB-68ED-7302-33EC0421ABBE}"/>
                </a:ext>
              </a:extLst>
            </p:cNvPr>
            <p:cNvSpPr txBox="1"/>
            <p:nvPr/>
          </p:nvSpPr>
          <p:spPr>
            <a:xfrm>
              <a:off x="4197609" y="2278862"/>
              <a:ext cx="335042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Containerize Applications</a:t>
              </a:r>
            </a:p>
          </p:txBody>
        </p:sp>
        <p:sp>
          <p:nvSpPr>
            <p:cNvPr id="85" name="TextBox 84">
              <a:extLst>
                <a:ext uri="{FF2B5EF4-FFF2-40B4-BE49-F238E27FC236}">
                  <a16:creationId xmlns:a16="http://schemas.microsoft.com/office/drawing/2014/main" id="{D6F0281F-6457-4320-269A-8D2EE6DC45E2}"/>
                </a:ext>
              </a:extLst>
            </p:cNvPr>
            <p:cNvSpPr txBox="1"/>
            <p:nvPr/>
          </p:nvSpPr>
          <p:spPr>
            <a:xfrm rot="16200000">
              <a:off x="-157870" y="3208059"/>
              <a:ext cx="172673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Applications</a:t>
              </a:r>
            </a:p>
          </p:txBody>
        </p:sp>
        <p:sp>
          <p:nvSpPr>
            <p:cNvPr id="86" name="TextBox 85">
              <a:extLst>
                <a:ext uri="{FF2B5EF4-FFF2-40B4-BE49-F238E27FC236}">
                  <a16:creationId xmlns:a16="http://schemas.microsoft.com/office/drawing/2014/main" id="{7AAEDFC7-B2AC-1E9B-C65E-4AE9BABCA51C}"/>
                </a:ext>
              </a:extLst>
            </p:cNvPr>
            <p:cNvSpPr txBox="1"/>
            <p:nvPr/>
          </p:nvSpPr>
          <p:spPr>
            <a:xfrm rot="16200000">
              <a:off x="-32286" y="5523145"/>
              <a:ext cx="1517451"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 Databases</a:t>
              </a:r>
            </a:p>
          </p:txBody>
        </p:sp>
        <p:sp>
          <p:nvSpPr>
            <p:cNvPr id="87" name="TextBox 86">
              <a:extLst>
                <a:ext uri="{FF2B5EF4-FFF2-40B4-BE49-F238E27FC236}">
                  <a16:creationId xmlns:a16="http://schemas.microsoft.com/office/drawing/2014/main" id="{F8BA489E-93E6-8C62-708F-F563C7A1BA1F}"/>
                </a:ext>
              </a:extLst>
            </p:cNvPr>
            <p:cNvSpPr txBox="1"/>
            <p:nvPr/>
          </p:nvSpPr>
          <p:spPr>
            <a:xfrm>
              <a:off x="7797901" y="2272389"/>
              <a:ext cx="3361490"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Move-to-Serverless</a:t>
              </a:r>
            </a:p>
          </p:txBody>
        </p:sp>
        <p:sp>
          <p:nvSpPr>
            <p:cNvPr id="88" name="TextBox 87">
              <a:extLst>
                <a:ext uri="{FF2B5EF4-FFF2-40B4-BE49-F238E27FC236}">
                  <a16:creationId xmlns:a16="http://schemas.microsoft.com/office/drawing/2014/main" id="{19779740-E17B-00E4-D903-E3B3D9F6C8EB}"/>
                </a:ext>
              </a:extLst>
            </p:cNvPr>
            <p:cNvSpPr txBox="1"/>
            <p:nvPr/>
          </p:nvSpPr>
          <p:spPr>
            <a:xfrm>
              <a:off x="7759669" y="4833148"/>
              <a:ext cx="338161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Move-to-Open Source</a:t>
              </a:r>
            </a:p>
          </p:txBody>
        </p:sp>
        <p:sp>
          <p:nvSpPr>
            <p:cNvPr id="89" name="TextBox 88">
              <a:extLst>
                <a:ext uri="{FF2B5EF4-FFF2-40B4-BE49-F238E27FC236}">
                  <a16:creationId xmlns:a16="http://schemas.microsoft.com/office/drawing/2014/main" id="{E4C1D8FC-4ADD-E00F-8B1D-3233BA0FD673}"/>
                </a:ext>
              </a:extLst>
            </p:cNvPr>
            <p:cNvSpPr txBox="1"/>
            <p:nvPr/>
          </p:nvSpPr>
          <p:spPr>
            <a:xfrm>
              <a:off x="7427496" y="6696395"/>
              <a:ext cx="4019834"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a:t>
              </a:r>
            </a:p>
          </p:txBody>
        </p:sp>
        <p:sp>
          <p:nvSpPr>
            <p:cNvPr id="90" name="Rectangle 89">
              <a:extLst>
                <a:ext uri="{FF2B5EF4-FFF2-40B4-BE49-F238E27FC236}">
                  <a16:creationId xmlns:a16="http://schemas.microsoft.com/office/drawing/2014/main" id="{13976D89-C28D-F213-5758-49BD05554073}"/>
                </a:ext>
              </a:extLst>
            </p:cNvPr>
            <p:cNvSpPr/>
            <p:nvPr/>
          </p:nvSpPr>
          <p:spPr>
            <a:xfrm>
              <a:off x="7777778" y="2228209"/>
              <a:ext cx="3361491" cy="1833390"/>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1" name="Rectangle 90">
              <a:extLst>
                <a:ext uri="{FF2B5EF4-FFF2-40B4-BE49-F238E27FC236}">
                  <a16:creationId xmlns:a16="http://schemas.microsoft.com/office/drawing/2014/main" id="{4C17C89D-8A58-5D7E-3507-942F85F41629}"/>
                </a:ext>
              </a:extLst>
            </p:cNvPr>
            <p:cNvSpPr/>
            <p:nvPr/>
          </p:nvSpPr>
          <p:spPr>
            <a:xfrm>
              <a:off x="7777777" y="4800390"/>
              <a:ext cx="3381614" cy="1846394"/>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2" name="Rectangle 91">
              <a:extLst>
                <a:ext uri="{FF2B5EF4-FFF2-40B4-BE49-F238E27FC236}">
                  <a16:creationId xmlns:a16="http://schemas.microsoft.com/office/drawing/2014/main" id="{BC7C6A6A-A8E7-4D31-F8B8-E2915F8C450C}"/>
                </a:ext>
              </a:extLst>
            </p:cNvPr>
            <p:cNvSpPr/>
            <p:nvPr/>
          </p:nvSpPr>
          <p:spPr>
            <a:xfrm>
              <a:off x="8080350" y="2618691"/>
              <a:ext cx="3343381" cy="7201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License freedom/savings</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Performance improvement</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Cross-platform support</a:t>
              </a:r>
            </a:p>
          </p:txBody>
        </p:sp>
        <p:sp>
          <p:nvSpPr>
            <p:cNvPr id="93" name="Rectangle 92">
              <a:extLst>
                <a:ext uri="{FF2B5EF4-FFF2-40B4-BE49-F238E27FC236}">
                  <a16:creationId xmlns:a16="http://schemas.microsoft.com/office/drawing/2014/main" id="{BC9EE5A3-8A7A-978C-71EA-1BEA4B40A0AF}"/>
                </a:ext>
              </a:extLst>
            </p:cNvPr>
            <p:cNvSpPr/>
            <p:nvPr/>
          </p:nvSpPr>
          <p:spPr>
            <a:xfrm>
              <a:off x="7797903" y="5219555"/>
              <a:ext cx="3349926"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High performance &amp; scalability</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Purpose-built database services </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License savings</a:t>
              </a:r>
            </a:p>
          </p:txBody>
        </p:sp>
        <p:sp>
          <p:nvSpPr>
            <p:cNvPr id="94" name="Rectangle 93">
              <a:extLst>
                <a:ext uri="{FF2B5EF4-FFF2-40B4-BE49-F238E27FC236}">
                  <a16:creationId xmlns:a16="http://schemas.microsoft.com/office/drawing/2014/main" id="{951AB9D9-D254-4486-D829-97F59BF7E308}"/>
                </a:ext>
              </a:extLst>
            </p:cNvPr>
            <p:cNvSpPr/>
            <p:nvPr/>
          </p:nvSpPr>
          <p:spPr>
            <a:xfrm>
              <a:off x="1098128" y="2747791"/>
              <a:ext cx="2923838" cy="553998"/>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Apps / DBs run on VMs</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No code changes</a:t>
              </a:r>
            </a:p>
          </p:txBody>
        </p:sp>
        <p:sp>
          <p:nvSpPr>
            <p:cNvPr id="95" name="Rectangle 94">
              <a:extLst>
                <a:ext uri="{FF2B5EF4-FFF2-40B4-BE49-F238E27FC236}">
                  <a16:creationId xmlns:a16="http://schemas.microsoft.com/office/drawing/2014/main" id="{6B5142A5-7759-EC57-13DF-FBC8C1757AEB}"/>
                </a:ext>
              </a:extLst>
            </p:cNvPr>
            <p:cNvSpPr/>
            <p:nvPr/>
          </p:nvSpPr>
          <p:spPr>
            <a:xfrm>
              <a:off x="5224581" y="3714122"/>
              <a:ext cx="1145150" cy="4062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Container Instances</a:t>
              </a:r>
            </a:p>
          </p:txBody>
        </p:sp>
        <p:sp>
          <p:nvSpPr>
            <p:cNvPr id="96" name="Rectangle 95">
              <a:extLst>
                <a:ext uri="{FF2B5EF4-FFF2-40B4-BE49-F238E27FC236}">
                  <a16:creationId xmlns:a16="http://schemas.microsoft.com/office/drawing/2014/main" id="{4D25B177-780B-75D3-3FE3-4CAD620800D9}"/>
                </a:ext>
              </a:extLst>
            </p:cNvPr>
            <p:cNvSpPr/>
            <p:nvPr/>
          </p:nvSpPr>
          <p:spPr>
            <a:xfrm>
              <a:off x="11317694" y="2229686"/>
              <a:ext cx="2700891" cy="4435867"/>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1866FE"/>
                </a:solidFill>
                <a:effectLst/>
                <a:uLnTx/>
                <a:uFillTx/>
                <a:latin typeface="Bernina Sans Offc" panose="02000000000000000000" pitchFamily="2" charset="77"/>
                <a:ea typeface="+mn-ea"/>
                <a:cs typeface="+mn-cs"/>
              </a:endParaRPr>
            </a:p>
          </p:txBody>
        </p:sp>
        <p:sp>
          <p:nvSpPr>
            <p:cNvPr id="97" name="TextBox 96">
              <a:extLst>
                <a:ext uri="{FF2B5EF4-FFF2-40B4-BE49-F238E27FC236}">
                  <a16:creationId xmlns:a16="http://schemas.microsoft.com/office/drawing/2014/main" id="{B4C7FF4B-D4D9-1CB4-4E9F-48B5D8477C1D}"/>
                </a:ext>
              </a:extLst>
            </p:cNvPr>
            <p:cNvSpPr txBox="1"/>
            <p:nvPr/>
          </p:nvSpPr>
          <p:spPr>
            <a:xfrm>
              <a:off x="11409205" y="2280863"/>
              <a:ext cx="2517866" cy="72650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with Cloud-Native</a:t>
              </a:r>
            </a:p>
          </p:txBody>
        </p:sp>
        <p:sp>
          <p:nvSpPr>
            <p:cNvPr id="98" name="Rectangle 97">
              <a:extLst>
                <a:ext uri="{FF2B5EF4-FFF2-40B4-BE49-F238E27FC236}">
                  <a16:creationId xmlns:a16="http://schemas.microsoft.com/office/drawing/2014/main" id="{C34CD5CB-BBE8-314E-81C1-2127D2EBFD1A}"/>
                </a:ext>
              </a:extLst>
            </p:cNvPr>
            <p:cNvSpPr/>
            <p:nvPr/>
          </p:nvSpPr>
          <p:spPr>
            <a:xfrm>
              <a:off x="11397096" y="3040797"/>
              <a:ext cx="2349358" cy="775597"/>
            </a:xfrm>
            <a:prstGeom prst="rect">
              <a:avLst/>
            </a:prstGeom>
          </p:spPr>
          <p:txBody>
            <a:bodyPr wrap="square">
              <a:spAutoFit/>
            </a:bodyPr>
            <a:lstStyle/>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Microservices-based</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Serverless architecture</a:t>
              </a:r>
            </a:p>
            <a:p>
              <a:pPr marL="145516" marR="0" lvl="0" indent="-14551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DevOps model</a:t>
              </a:r>
            </a:p>
          </p:txBody>
        </p:sp>
        <p:sp>
          <p:nvSpPr>
            <p:cNvPr id="99" name="TextBox 98">
              <a:extLst>
                <a:ext uri="{FF2B5EF4-FFF2-40B4-BE49-F238E27FC236}">
                  <a16:creationId xmlns:a16="http://schemas.microsoft.com/office/drawing/2014/main" id="{F2BE65AB-FEAF-D486-6588-EB18CBEF5641}"/>
                </a:ext>
              </a:extLst>
            </p:cNvPr>
            <p:cNvSpPr txBox="1"/>
            <p:nvPr/>
          </p:nvSpPr>
          <p:spPr>
            <a:xfrm>
              <a:off x="11849994" y="6730165"/>
              <a:ext cx="1742498" cy="4186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67" b="0" i="0" u="none" strike="noStrike" kern="1200" cap="none" spc="0" normalizeH="0" baseline="0" noProof="0">
                  <a:ln>
                    <a:noFill/>
                  </a:ln>
                  <a:solidFill>
                    <a:srgbClr val="1866FE"/>
                  </a:solidFill>
                  <a:effectLst/>
                  <a:uLnTx/>
                  <a:uFillTx/>
                  <a:latin typeface="Bernina Sans Offc" panose="02000000000000000000" pitchFamily="2" charset="77"/>
                  <a:ea typeface="Amazon Ember" panose="020B0603020204020204" pitchFamily="34" charset="0"/>
                  <a:cs typeface="Amazon Ember" panose="020B0603020204020204" pitchFamily="34" charset="0"/>
                </a:rPr>
                <a:t>Build New</a:t>
              </a:r>
            </a:p>
          </p:txBody>
        </p:sp>
      </p:grpSp>
      <p:pic>
        <p:nvPicPr>
          <p:cNvPr id="100" name="Picture 99">
            <a:extLst>
              <a:ext uri="{FF2B5EF4-FFF2-40B4-BE49-F238E27FC236}">
                <a16:creationId xmlns:a16="http://schemas.microsoft.com/office/drawing/2014/main" id="{ABA26258-9C6C-30C0-E53A-36DFFF2DC8FC}"/>
              </a:ext>
            </a:extLst>
          </p:cNvPr>
          <p:cNvPicPr>
            <a:picLocks noChangeAspect="1"/>
          </p:cNvPicPr>
          <p:nvPr/>
        </p:nvPicPr>
        <p:blipFill rotWithShape="1">
          <a:blip r:embed="rId3"/>
          <a:srcRect l="2962" r="13754"/>
          <a:stretch/>
        </p:blipFill>
        <p:spPr>
          <a:xfrm>
            <a:off x="6683403" y="4859159"/>
            <a:ext cx="2382853" cy="525647"/>
          </a:xfrm>
          <a:prstGeom prst="rect">
            <a:avLst/>
          </a:prstGeom>
        </p:spPr>
      </p:pic>
      <p:pic>
        <p:nvPicPr>
          <p:cNvPr id="101" name="Graphic 100">
            <a:extLst>
              <a:ext uri="{FF2B5EF4-FFF2-40B4-BE49-F238E27FC236}">
                <a16:creationId xmlns:a16="http://schemas.microsoft.com/office/drawing/2014/main" id="{D5B80571-8CF3-EF24-C293-2F899D3A3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9454" y="2636251"/>
            <a:ext cx="365760" cy="365760"/>
          </a:xfrm>
          <a:prstGeom prst="rect">
            <a:avLst/>
          </a:prstGeom>
        </p:spPr>
      </p:pic>
      <p:pic>
        <p:nvPicPr>
          <p:cNvPr id="102" name="Graphic 101">
            <a:extLst>
              <a:ext uri="{FF2B5EF4-FFF2-40B4-BE49-F238E27FC236}">
                <a16:creationId xmlns:a16="http://schemas.microsoft.com/office/drawing/2014/main" id="{A9177FC9-D620-AA7C-C015-9229C579C9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10538" y="2646177"/>
            <a:ext cx="365760" cy="365760"/>
          </a:xfrm>
          <a:prstGeom prst="rect">
            <a:avLst/>
          </a:prstGeom>
        </p:spPr>
      </p:pic>
      <p:grpSp>
        <p:nvGrpSpPr>
          <p:cNvPr id="103" name="Group 102">
            <a:extLst>
              <a:ext uri="{FF2B5EF4-FFF2-40B4-BE49-F238E27FC236}">
                <a16:creationId xmlns:a16="http://schemas.microsoft.com/office/drawing/2014/main" id="{E1483E88-B624-BCAF-AF20-67F044B525C8}"/>
              </a:ext>
            </a:extLst>
          </p:cNvPr>
          <p:cNvGrpSpPr/>
          <p:nvPr/>
        </p:nvGrpSpPr>
        <p:grpSpPr>
          <a:xfrm>
            <a:off x="3529333" y="2664381"/>
            <a:ext cx="954292" cy="654691"/>
            <a:chOff x="3529333" y="2664381"/>
            <a:chExt cx="954292" cy="654691"/>
          </a:xfrm>
        </p:grpSpPr>
        <p:pic>
          <p:nvPicPr>
            <p:cNvPr id="104" name="Picture 103" descr="Icon&#10;&#10;Description automatically generated">
              <a:extLst>
                <a:ext uri="{FF2B5EF4-FFF2-40B4-BE49-F238E27FC236}">
                  <a16:creationId xmlns:a16="http://schemas.microsoft.com/office/drawing/2014/main" id="{84CDB77A-E6A3-3D1A-D6FF-883A746B40C3}"/>
                </a:ext>
              </a:extLst>
            </p:cNvPr>
            <p:cNvPicPr>
              <a:picLocks noChangeAspect="1"/>
            </p:cNvPicPr>
            <p:nvPr/>
          </p:nvPicPr>
          <p:blipFill>
            <a:blip r:embed="rId8"/>
            <a:stretch>
              <a:fillRect/>
            </a:stretch>
          </p:blipFill>
          <p:spPr>
            <a:xfrm>
              <a:off x="3853186" y="2664381"/>
              <a:ext cx="315861" cy="365760"/>
            </a:xfrm>
            <a:prstGeom prst="rect">
              <a:avLst/>
            </a:prstGeom>
          </p:spPr>
        </p:pic>
        <p:sp>
          <p:nvSpPr>
            <p:cNvPr id="105" name="Rectangle 104">
              <a:extLst>
                <a:ext uri="{FF2B5EF4-FFF2-40B4-BE49-F238E27FC236}">
                  <a16:creationId xmlns:a16="http://schemas.microsoft.com/office/drawing/2014/main" id="{AC32352D-3F5C-5904-E90C-7A876EE7DA75}"/>
                </a:ext>
              </a:extLst>
            </p:cNvPr>
            <p:cNvSpPr/>
            <p:nvPr/>
          </p:nvSpPr>
          <p:spPr>
            <a:xfrm>
              <a:off x="3529333" y="2980518"/>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Service Fabric</a:t>
              </a:r>
            </a:p>
          </p:txBody>
        </p:sp>
      </p:grpSp>
      <p:pic>
        <p:nvPicPr>
          <p:cNvPr id="106" name="Graphic 105">
            <a:extLst>
              <a:ext uri="{FF2B5EF4-FFF2-40B4-BE49-F238E27FC236}">
                <a16:creationId xmlns:a16="http://schemas.microsoft.com/office/drawing/2014/main" id="{6C84B696-811C-B7CB-C047-3D2CCBB98C7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95848" y="2797345"/>
            <a:ext cx="365760" cy="365760"/>
          </a:xfrm>
          <a:prstGeom prst="rect">
            <a:avLst/>
          </a:prstGeom>
        </p:spPr>
      </p:pic>
      <p:sp>
        <p:nvSpPr>
          <p:cNvPr id="107" name="Rectangle 106">
            <a:extLst>
              <a:ext uri="{FF2B5EF4-FFF2-40B4-BE49-F238E27FC236}">
                <a16:creationId xmlns:a16="http://schemas.microsoft.com/office/drawing/2014/main" id="{FD422966-51F2-DA0C-3091-077A04606B54}"/>
              </a:ext>
            </a:extLst>
          </p:cNvPr>
          <p:cNvSpPr/>
          <p:nvPr/>
        </p:nvSpPr>
        <p:spPr>
          <a:xfrm>
            <a:off x="1317673" y="3219769"/>
            <a:ext cx="460831"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a:t>
            </a:r>
          </a:p>
        </p:txBody>
      </p:sp>
      <p:pic>
        <p:nvPicPr>
          <p:cNvPr id="108" name="Graphic 107">
            <a:extLst>
              <a:ext uri="{FF2B5EF4-FFF2-40B4-BE49-F238E27FC236}">
                <a16:creationId xmlns:a16="http://schemas.microsoft.com/office/drawing/2014/main" id="{B89814E9-298B-372E-2D41-760FAFC05E2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01942" y="2767294"/>
            <a:ext cx="365760" cy="365760"/>
          </a:xfrm>
          <a:prstGeom prst="rect">
            <a:avLst/>
          </a:prstGeom>
        </p:spPr>
      </p:pic>
      <p:sp>
        <p:nvSpPr>
          <p:cNvPr id="109" name="Rectangle 108">
            <a:extLst>
              <a:ext uri="{FF2B5EF4-FFF2-40B4-BE49-F238E27FC236}">
                <a16:creationId xmlns:a16="http://schemas.microsoft.com/office/drawing/2014/main" id="{4F30AC2D-38D9-C930-C087-3CEF9EAE130A}"/>
              </a:ext>
            </a:extLst>
          </p:cNvPr>
          <p:cNvSpPr/>
          <p:nvPr/>
        </p:nvSpPr>
        <p:spPr>
          <a:xfrm>
            <a:off x="2116492" y="3210378"/>
            <a:ext cx="705959"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VM  Scale sets</a:t>
            </a:r>
          </a:p>
        </p:txBody>
      </p:sp>
      <p:grpSp>
        <p:nvGrpSpPr>
          <p:cNvPr id="110" name="Group 109">
            <a:extLst>
              <a:ext uri="{FF2B5EF4-FFF2-40B4-BE49-F238E27FC236}">
                <a16:creationId xmlns:a16="http://schemas.microsoft.com/office/drawing/2014/main" id="{A3EACB78-93A7-7B0F-5FAE-33B787D8B4A7}"/>
              </a:ext>
            </a:extLst>
          </p:cNvPr>
          <p:cNvGrpSpPr/>
          <p:nvPr/>
        </p:nvGrpSpPr>
        <p:grpSpPr>
          <a:xfrm>
            <a:off x="9649380" y="4456390"/>
            <a:ext cx="790508" cy="642886"/>
            <a:chOff x="7263727" y="2636251"/>
            <a:chExt cx="790508" cy="642886"/>
          </a:xfrm>
        </p:grpSpPr>
        <p:pic>
          <p:nvPicPr>
            <p:cNvPr id="111" name="Graphic 110">
              <a:extLst>
                <a:ext uri="{FF2B5EF4-FFF2-40B4-BE49-F238E27FC236}">
                  <a16:creationId xmlns:a16="http://schemas.microsoft.com/office/drawing/2014/main" id="{2A05BD9C-E632-9993-443E-E7B6DA3803E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29" y="2636251"/>
              <a:ext cx="365760" cy="365760"/>
            </a:xfrm>
            <a:prstGeom prst="rect">
              <a:avLst/>
            </a:prstGeom>
          </p:spPr>
        </p:pic>
        <p:sp>
          <p:nvSpPr>
            <p:cNvPr id="112" name="Rectangle 111">
              <a:extLst>
                <a:ext uri="{FF2B5EF4-FFF2-40B4-BE49-F238E27FC236}">
                  <a16:creationId xmlns:a16="http://schemas.microsoft.com/office/drawing/2014/main" id="{C17203E9-F6BB-5057-A116-5ECB7D3917D4}"/>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nvGrpSpPr>
          <p:cNvPr id="113" name="Group 112">
            <a:extLst>
              <a:ext uri="{FF2B5EF4-FFF2-40B4-BE49-F238E27FC236}">
                <a16:creationId xmlns:a16="http://schemas.microsoft.com/office/drawing/2014/main" id="{BBC0FCA8-CE5D-8617-5E8F-0C94070AEE95}"/>
              </a:ext>
            </a:extLst>
          </p:cNvPr>
          <p:cNvGrpSpPr/>
          <p:nvPr/>
        </p:nvGrpSpPr>
        <p:grpSpPr>
          <a:xfrm>
            <a:off x="3798812" y="4777418"/>
            <a:ext cx="954292" cy="652999"/>
            <a:chOff x="3798812" y="4777418"/>
            <a:chExt cx="954292" cy="652999"/>
          </a:xfrm>
        </p:grpSpPr>
        <p:pic>
          <p:nvPicPr>
            <p:cNvPr id="114" name="Graphic 113">
              <a:extLst>
                <a:ext uri="{FF2B5EF4-FFF2-40B4-BE49-F238E27FC236}">
                  <a16:creationId xmlns:a16="http://schemas.microsoft.com/office/drawing/2014/main" id="{F4878B32-64F6-9559-2515-0C38D7840E5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2807" y="4777418"/>
              <a:ext cx="365760" cy="365760"/>
            </a:xfrm>
            <a:prstGeom prst="rect">
              <a:avLst/>
            </a:prstGeom>
          </p:spPr>
        </p:pic>
        <p:sp>
          <p:nvSpPr>
            <p:cNvPr id="115" name="Rectangle 114">
              <a:extLst>
                <a:ext uri="{FF2B5EF4-FFF2-40B4-BE49-F238E27FC236}">
                  <a16:creationId xmlns:a16="http://schemas.microsoft.com/office/drawing/2014/main" id="{B7F70F4E-2C42-58A3-E9D1-2D525286B097}"/>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p>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Cosmos DB</a:t>
              </a:r>
            </a:p>
          </p:txBody>
        </p:sp>
      </p:grpSp>
      <p:pic>
        <p:nvPicPr>
          <p:cNvPr id="116" name="Graphic 115">
            <a:extLst>
              <a:ext uri="{FF2B5EF4-FFF2-40B4-BE49-F238E27FC236}">
                <a16:creationId xmlns:a16="http://schemas.microsoft.com/office/drawing/2014/main" id="{625F4802-D427-66D7-CD56-A13D4747F49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80823" y="4797855"/>
            <a:ext cx="365760" cy="365760"/>
          </a:xfrm>
          <a:prstGeom prst="rect">
            <a:avLst/>
          </a:prstGeom>
        </p:spPr>
      </p:pic>
      <p:sp>
        <p:nvSpPr>
          <p:cNvPr id="117" name="Rectangle 116">
            <a:extLst>
              <a:ext uri="{FF2B5EF4-FFF2-40B4-BE49-F238E27FC236}">
                <a16:creationId xmlns:a16="http://schemas.microsoft.com/office/drawing/2014/main" id="{3070C294-6D74-B647-E1CA-F3F65D9EFC48}"/>
              </a:ext>
            </a:extLst>
          </p:cNvPr>
          <p:cNvSpPr/>
          <p:nvPr/>
        </p:nvSpPr>
        <p:spPr>
          <a:xfrm>
            <a:off x="4980241" y="5106928"/>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MSSQL Managed</a:t>
            </a:r>
          </a:p>
        </p:txBody>
      </p:sp>
      <p:grpSp>
        <p:nvGrpSpPr>
          <p:cNvPr id="118" name="Group 117">
            <a:extLst>
              <a:ext uri="{FF2B5EF4-FFF2-40B4-BE49-F238E27FC236}">
                <a16:creationId xmlns:a16="http://schemas.microsoft.com/office/drawing/2014/main" id="{BA4956FD-1622-3801-C186-9637F6268CB4}"/>
              </a:ext>
            </a:extLst>
          </p:cNvPr>
          <p:cNvGrpSpPr/>
          <p:nvPr/>
        </p:nvGrpSpPr>
        <p:grpSpPr>
          <a:xfrm>
            <a:off x="9334130" y="3436446"/>
            <a:ext cx="790508" cy="672777"/>
            <a:chOff x="6654429" y="2621508"/>
            <a:chExt cx="790508" cy="672777"/>
          </a:xfrm>
        </p:grpSpPr>
        <p:pic>
          <p:nvPicPr>
            <p:cNvPr id="119" name="Graphic 118">
              <a:extLst>
                <a:ext uri="{FF2B5EF4-FFF2-40B4-BE49-F238E27FC236}">
                  <a16:creationId xmlns:a16="http://schemas.microsoft.com/office/drawing/2014/main" id="{0F9AA63A-21B9-BC65-DB7B-AB3C0915DF8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25263" y="2621508"/>
              <a:ext cx="365760" cy="365760"/>
            </a:xfrm>
            <a:prstGeom prst="rect">
              <a:avLst/>
            </a:prstGeom>
          </p:spPr>
        </p:pic>
        <p:sp>
          <p:nvSpPr>
            <p:cNvPr id="120" name="Rectangle 119">
              <a:extLst>
                <a:ext uri="{FF2B5EF4-FFF2-40B4-BE49-F238E27FC236}">
                  <a16:creationId xmlns:a16="http://schemas.microsoft.com/office/drawing/2014/main" id="{EECCD83F-D984-9168-93C2-6E1869E0CA8C}"/>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pic>
        <p:nvPicPr>
          <p:cNvPr id="121" name="Graphic 120">
            <a:extLst>
              <a:ext uri="{FF2B5EF4-FFF2-40B4-BE49-F238E27FC236}">
                <a16:creationId xmlns:a16="http://schemas.microsoft.com/office/drawing/2014/main" id="{0D489062-C2E8-9245-3F4D-D5ED94EC5BD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72625" y="3404909"/>
            <a:ext cx="365760" cy="365760"/>
          </a:xfrm>
          <a:prstGeom prst="rect">
            <a:avLst/>
          </a:prstGeom>
        </p:spPr>
      </p:pic>
      <p:sp>
        <p:nvSpPr>
          <p:cNvPr id="122" name="Rectangle 121">
            <a:extLst>
              <a:ext uri="{FF2B5EF4-FFF2-40B4-BE49-F238E27FC236}">
                <a16:creationId xmlns:a16="http://schemas.microsoft.com/office/drawing/2014/main" id="{F1D6192C-972A-43E4-A2ED-244D0A4A5BFC}"/>
              </a:ext>
            </a:extLst>
          </p:cNvPr>
          <p:cNvSpPr/>
          <p:nvPr/>
        </p:nvSpPr>
        <p:spPr>
          <a:xfrm>
            <a:off x="9967195" y="3748541"/>
            <a:ext cx="790508" cy="461665"/>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Storage Account</a:t>
            </a:r>
          </a:p>
        </p:txBody>
      </p:sp>
      <p:grpSp>
        <p:nvGrpSpPr>
          <p:cNvPr id="123" name="Group 122">
            <a:extLst>
              <a:ext uri="{FF2B5EF4-FFF2-40B4-BE49-F238E27FC236}">
                <a16:creationId xmlns:a16="http://schemas.microsoft.com/office/drawing/2014/main" id="{33268C54-1513-9EF5-7C80-62EFCB7026F8}"/>
              </a:ext>
            </a:extLst>
          </p:cNvPr>
          <p:cNvGrpSpPr/>
          <p:nvPr/>
        </p:nvGrpSpPr>
        <p:grpSpPr>
          <a:xfrm>
            <a:off x="10637352" y="3453735"/>
            <a:ext cx="954292" cy="652999"/>
            <a:chOff x="3798812" y="4777418"/>
            <a:chExt cx="954292" cy="652999"/>
          </a:xfrm>
        </p:grpSpPr>
        <p:pic>
          <p:nvPicPr>
            <p:cNvPr id="124" name="Graphic 123">
              <a:extLst>
                <a:ext uri="{FF2B5EF4-FFF2-40B4-BE49-F238E27FC236}">
                  <a16:creationId xmlns:a16="http://schemas.microsoft.com/office/drawing/2014/main" id="{6EEAEB76-BAE2-1FBE-77EF-316CEBD96E1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62807" y="4777418"/>
              <a:ext cx="365760" cy="365760"/>
            </a:xfrm>
            <a:prstGeom prst="rect">
              <a:avLst/>
            </a:prstGeom>
          </p:spPr>
        </p:pic>
        <p:sp>
          <p:nvSpPr>
            <p:cNvPr id="125" name="Rectangle 124">
              <a:extLst>
                <a:ext uri="{FF2B5EF4-FFF2-40B4-BE49-F238E27FC236}">
                  <a16:creationId xmlns:a16="http://schemas.microsoft.com/office/drawing/2014/main" id="{D57E6B9E-CA4B-CD64-7C51-C02BBD4BD153}"/>
                </a:ext>
              </a:extLst>
            </p:cNvPr>
            <p:cNvSpPr/>
            <p:nvPr/>
          </p:nvSpPr>
          <p:spPr>
            <a:xfrm>
              <a:off x="3798812" y="5091863"/>
              <a:ext cx="95429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t>
              </a:r>
              <a:r>
                <a:rPr kumimoji="0" lang="en-US" sz="800" b="0" i="0" u="none" strike="noStrike" kern="1200" cap="none" spc="0" normalizeH="0" baseline="0" noProof="0" err="1">
                  <a:ln>
                    <a:noFill/>
                  </a:ln>
                  <a:solidFill>
                    <a:srgbClr val="1866FE"/>
                  </a:solidFill>
                  <a:effectLst/>
                  <a:uLnTx/>
                  <a:uFillTx/>
                  <a:latin typeface="Arial"/>
                  <a:ea typeface="+mn-ea"/>
                  <a:cs typeface="+mn-cs"/>
                </a:rPr>
                <a:t>CosmosDB</a:t>
              </a:r>
              <a:endParaRPr kumimoji="0" lang="en-US" sz="800" b="0" i="0" u="none" strike="noStrike" kern="1200" cap="none" spc="0" normalizeH="0" baseline="0" noProof="0">
                <a:ln>
                  <a:noFill/>
                </a:ln>
                <a:solidFill>
                  <a:srgbClr val="1866FE"/>
                </a:solidFill>
                <a:effectLst/>
                <a:uLnTx/>
                <a:uFillTx/>
                <a:latin typeface="Arial"/>
                <a:ea typeface="+mn-ea"/>
                <a:cs typeface="+mn-cs"/>
              </a:endParaRPr>
            </a:p>
          </p:txBody>
        </p:sp>
      </p:grpSp>
      <p:pic>
        <p:nvPicPr>
          <p:cNvPr id="126" name="Graphic 125">
            <a:extLst>
              <a:ext uri="{FF2B5EF4-FFF2-40B4-BE49-F238E27FC236}">
                <a16:creationId xmlns:a16="http://schemas.microsoft.com/office/drawing/2014/main" id="{084085B5-F2D6-36D2-83C6-D03FA443E8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18239" y="4381730"/>
            <a:ext cx="365760" cy="365760"/>
          </a:xfrm>
          <a:prstGeom prst="rect">
            <a:avLst/>
          </a:prstGeom>
        </p:spPr>
      </p:pic>
      <p:sp>
        <p:nvSpPr>
          <p:cNvPr id="127" name="Rectangle 126">
            <a:extLst>
              <a:ext uri="{FF2B5EF4-FFF2-40B4-BE49-F238E27FC236}">
                <a16:creationId xmlns:a16="http://schemas.microsoft.com/office/drawing/2014/main" id="{CC04195A-AE7D-DE7B-EF30-D4E99540B3AD}"/>
              </a:ext>
            </a:extLst>
          </p:cNvPr>
          <p:cNvSpPr/>
          <p:nvPr/>
        </p:nvSpPr>
        <p:spPr>
          <a:xfrm>
            <a:off x="10435383" y="4787644"/>
            <a:ext cx="1072222"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Kubernetes Service</a:t>
            </a:r>
          </a:p>
        </p:txBody>
      </p:sp>
      <p:grpSp>
        <p:nvGrpSpPr>
          <p:cNvPr id="128" name="Group 127">
            <a:extLst>
              <a:ext uri="{FF2B5EF4-FFF2-40B4-BE49-F238E27FC236}">
                <a16:creationId xmlns:a16="http://schemas.microsoft.com/office/drawing/2014/main" id="{3B0EE8B7-6F5A-88B6-EF9A-7BBB933F1EBE}"/>
              </a:ext>
            </a:extLst>
          </p:cNvPr>
          <p:cNvGrpSpPr/>
          <p:nvPr/>
        </p:nvGrpSpPr>
        <p:grpSpPr>
          <a:xfrm>
            <a:off x="6654429" y="2582088"/>
            <a:ext cx="2200603" cy="732813"/>
            <a:chOff x="6654429" y="2582088"/>
            <a:chExt cx="2200603" cy="732813"/>
          </a:xfrm>
        </p:grpSpPr>
        <p:pic>
          <p:nvPicPr>
            <p:cNvPr id="129" name="Graphic 128">
              <a:extLst>
                <a:ext uri="{FF2B5EF4-FFF2-40B4-BE49-F238E27FC236}">
                  <a16:creationId xmlns:a16="http://schemas.microsoft.com/office/drawing/2014/main" id="{7E8EF444-A07F-AE0C-0C55-2B732FA57C9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219349" y="2640217"/>
              <a:ext cx="365760" cy="365760"/>
            </a:xfrm>
            <a:prstGeom prst="rect">
              <a:avLst/>
            </a:prstGeom>
          </p:spPr>
        </p:pic>
        <p:grpSp>
          <p:nvGrpSpPr>
            <p:cNvPr id="130" name="Group 129">
              <a:extLst>
                <a:ext uri="{FF2B5EF4-FFF2-40B4-BE49-F238E27FC236}">
                  <a16:creationId xmlns:a16="http://schemas.microsoft.com/office/drawing/2014/main" id="{A8A894A8-2593-F5FD-98C0-274E91CE60D4}"/>
                </a:ext>
              </a:extLst>
            </p:cNvPr>
            <p:cNvGrpSpPr/>
            <p:nvPr/>
          </p:nvGrpSpPr>
          <p:grpSpPr>
            <a:xfrm>
              <a:off x="6654429" y="2621508"/>
              <a:ext cx="790508" cy="672777"/>
              <a:chOff x="6654429" y="2621508"/>
              <a:chExt cx="790508" cy="672777"/>
            </a:xfrm>
          </p:grpSpPr>
          <p:pic>
            <p:nvPicPr>
              <p:cNvPr id="135" name="Graphic 134">
                <a:extLst>
                  <a:ext uri="{FF2B5EF4-FFF2-40B4-BE49-F238E27FC236}">
                    <a16:creationId xmlns:a16="http://schemas.microsoft.com/office/drawing/2014/main" id="{3AD7300E-DCFF-AC09-F44D-145D59E4203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925263" y="2621508"/>
                <a:ext cx="365760" cy="365760"/>
              </a:xfrm>
              <a:prstGeom prst="rect">
                <a:avLst/>
              </a:prstGeom>
            </p:spPr>
          </p:pic>
          <p:sp>
            <p:nvSpPr>
              <p:cNvPr id="136" name="Rectangle 135">
                <a:extLst>
                  <a:ext uri="{FF2B5EF4-FFF2-40B4-BE49-F238E27FC236}">
                    <a16:creationId xmlns:a16="http://schemas.microsoft.com/office/drawing/2014/main" id="{4A3F7D16-D14B-6F63-F2DB-BE78FE085D5E}"/>
                  </a:ext>
                </a:extLst>
              </p:cNvPr>
              <p:cNvSpPr/>
              <p:nvPr/>
            </p:nvSpPr>
            <p:spPr>
              <a:xfrm>
                <a:off x="6654429" y="2955731"/>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Functions</a:t>
                </a:r>
              </a:p>
            </p:txBody>
          </p:sp>
        </p:grpSp>
        <p:sp>
          <p:nvSpPr>
            <p:cNvPr id="131" name="Rectangle 130">
              <a:extLst>
                <a:ext uri="{FF2B5EF4-FFF2-40B4-BE49-F238E27FC236}">
                  <a16:creationId xmlns:a16="http://schemas.microsoft.com/office/drawing/2014/main" id="{0F1784AD-5263-9B1C-803C-1944AEDA8D26}"/>
                </a:ext>
              </a:extLst>
            </p:cNvPr>
            <p:cNvSpPr/>
            <p:nvPr/>
          </p:nvSpPr>
          <p:spPr>
            <a:xfrm>
              <a:off x="8064524" y="2976347"/>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App Services</a:t>
              </a:r>
            </a:p>
          </p:txBody>
        </p:sp>
        <p:grpSp>
          <p:nvGrpSpPr>
            <p:cNvPr id="132" name="Group 131">
              <a:extLst>
                <a:ext uri="{FF2B5EF4-FFF2-40B4-BE49-F238E27FC236}">
                  <a16:creationId xmlns:a16="http://schemas.microsoft.com/office/drawing/2014/main" id="{816FE6EA-B2B2-4697-5DD2-E407B160F1CD}"/>
                </a:ext>
              </a:extLst>
            </p:cNvPr>
            <p:cNvGrpSpPr/>
            <p:nvPr/>
          </p:nvGrpSpPr>
          <p:grpSpPr>
            <a:xfrm>
              <a:off x="7362672" y="2582088"/>
              <a:ext cx="790508" cy="642886"/>
              <a:chOff x="7263727" y="2636251"/>
              <a:chExt cx="790508" cy="642886"/>
            </a:xfrm>
          </p:grpSpPr>
          <p:pic>
            <p:nvPicPr>
              <p:cNvPr id="133" name="Graphic 132">
                <a:extLst>
                  <a:ext uri="{FF2B5EF4-FFF2-40B4-BE49-F238E27FC236}">
                    <a16:creationId xmlns:a16="http://schemas.microsoft.com/office/drawing/2014/main" id="{12E0FC55-52E4-4773-50C5-1D0F4EBCE62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29" y="2636251"/>
                <a:ext cx="365760" cy="365760"/>
              </a:xfrm>
              <a:prstGeom prst="rect">
                <a:avLst/>
              </a:prstGeom>
            </p:spPr>
          </p:pic>
          <p:sp>
            <p:nvSpPr>
              <p:cNvPr id="134" name="Rectangle 133">
                <a:extLst>
                  <a:ext uri="{FF2B5EF4-FFF2-40B4-BE49-F238E27FC236}">
                    <a16:creationId xmlns:a16="http://schemas.microsoft.com/office/drawing/2014/main" id="{43F67534-A4DA-4CA3-135D-B2162903E3E7}"/>
                  </a:ext>
                </a:extLst>
              </p:cNvPr>
              <p:cNvSpPr/>
              <p:nvPr/>
            </p:nvSpPr>
            <p:spPr>
              <a:xfrm>
                <a:off x="7263727" y="2940583"/>
                <a:ext cx="790508" cy="338554"/>
              </a:xfrm>
              <a:prstGeom prst="rect">
                <a:avLst/>
              </a:prstGeom>
            </p:spPr>
            <p:txBody>
              <a:bodyPr wrap="square">
                <a:spAutoFit/>
              </a:bodyPr>
              <a:lstStyle/>
              <a:p>
                <a:pPr marL="0" marR="0" lvl="0" indent="0" algn="ctr" defTabSz="91430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866FE"/>
                    </a:solidFill>
                    <a:effectLst/>
                    <a:uLnTx/>
                    <a:uFillTx/>
                    <a:latin typeface="Arial"/>
                    <a:ea typeface="+mn-ea"/>
                    <a:cs typeface="+mn-cs"/>
                  </a:rPr>
                  <a:t>Azure API Management</a:t>
                </a:r>
              </a:p>
            </p:txBody>
          </p:sp>
        </p:grpSp>
      </p:grpSp>
      <p:pic>
        <p:nvPicPr>
          <p:cNvPr id="6" name="Picture 5" descr="Logo&#10;&#10;Description automatically generated">
            <a:extLst>
              <a:ext uri="{FF2B5EF4-FFF2-40B4-BE49-F238E27FC236}">
                <a16:creationId xmlns:a16="http://schemas.microsoft.com/office/drawing/2014/main" id="{CA8A5CE8-5B85-FA70-C55A-1B7F347A04D8}"/>
              </a:ext>
            </a:extLst>
          </p:cNvPr>
          <p:cNvPicPr>
            <a:picLocks noChangeAspect="1"/>
          </p:cNvPicPr>
          <p:nvPr/>
        </p:nvPicPr>
        <p:blipFill rotWithShape="1">
          <a:blip r:embed="rId25"/>
          <a:srcRect t="-1370" r="78605" b="-1370"/>
          <a:stretch/>
        </p:blipFill>
        <p:spPr>
          <a:xfrm>
            <a:off x="10466894" y="6311832"/>
            <a:ext cx="361699" cy="585150"/>
          </a:xfrm>
          <a:prstGeom prst="rect">
            <a:avLst/>
          </a:prstGeom>
        </p:spPr>
      </p:pic>
    </p:spTree>
    <p:extLst>
      <p:ext uri="{BB962C8B-B14F-4D97-AF65-F5344CB8AC3E}">
        <p14:creationId xmlns:p14="http://schemas.microsoft.com/office/powerpoint/2010/main" val="3335009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Basic Template (Light)">
  <a:themeElements>
    <a:clrScheme name="Custom 25">
      <a:dk1>
        <a:srgbClr val="00092F"/>
      </a:dk1>
      <a:lt1>
        <a:srgbClr val="FFFFFF"/>
      </a:lt1>
      <a:dk2>
        <a:srgbClr val="002266"/>
      </a:dk2>
      <a:lt2>
        <a:srgbClr val="D8D9D8"/>
      </a:lt2>
      <a:accent1>
        <a:srgbClr val="1866FE"/>
      </a:accent1>
      <a:accent2>
        <a:srgbClr val="7F1AFE"/>
      </a:accent2>
      <a:accent3>
        <a:srgbClr val="01D393"/>
      </a:accent3>
      <a:accent4>
        <a:srgbClr val="85ADFF"/>
      </a:accent4>
      <a:accent5>
        <a:srgbClr val="C499FE"/>
      </a:accent5>
      <a:accent6>
        <a:srgbClr val="5CFDCC"/>
      </a:accent6>
      <a:hlink>
        <a:srgbClr val="1596FE"/>
      </a:hlink>
      <a:folHlink>
        <a:srgbClr val="0E73C2"/>
      </a:folHlink>
    </a:clrScheme>
    <a:fontScheme name="Custom 1">
      <a:majorFont>
        <a:latin typeface="Bernina Sans Offc Extrabold"/>
        <a:ea typeface=""/>
        <a:cs typeface=""/>
      </a:majorFont>
      <a:minorFont>
        <a:latin typeface="Bernina Sans Off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effectLst>
          <a:outerShdw blurRad="235545" sx="104000" sy="104000" algn="ctr" rotWithShape="0">
            <a:srgbClr val="000000">
              <a:alpha val="10000"/>
            </a:srgbClr>
          </a:outerShdw>
        </a:effectLst>
      </a:spPr>
      <a:bodyPr rtlCol="0" anchor="t">
        <a:noAutofit/>
      </a:bodyPr>
      <a:lstStyle>
        <a:defPPr marL="0" marR="0" indent="0" algn="ctr" defTabSz="914400" rtl="0" eaLnBrk="1" fontAlgn="auto" latinLnBrk="0" hangingPunct="1">
          <a:lnSpc>
            <a:spcPct val="100000"/>
          </a:lnSpc>
          <a:spcBef>
            <a:spcPts val="0"/>
          </a:spcBef>
          <a:spcAft>
            <a:spcPts val="0"/>
          </a:spcAft>
          <a:buClrTx/>
          <a:buSzTx/>
          <a:buFontTx/>
          <a:buNone/>
          <a:tabLst/>
          <a:defRPr kumimoji="0" sz="900" u="none" strike="noStrike" kern="1200" cap="none" spc="150" normalizeH="0" baseline="0" noProof="0" dirty="0" err="1" smtClean="0">
            <a:ln>
              <a:noFill/>
            </a:ln>
            <a:solidFill>
              <a:schemeClr val="tx1"/>
            </a:solidFill>
            <a:effectLst/>
            <a:uLnTx/>
            <a:uFillTx/>
            <a:latin typeface="DT Flow Text V1.011" pitchFamily="2" charset="77"/>
            <a:ea typeface="+mn-ea"/>
            <a:cs typeface="+mn-cs"/>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pPr>
      <a:bodyPr/>
      <a:lstStyle/>
      <a:style>
        <a:lnRef idx="1">
          <a:schemeClr val="accent1"/>
        </a:lnRef>
        <a:fillRef idx="0">
          <a:schemeClr val="accent1"/>
        </a:fillRef>
        <a:effectRef idx="0">
          <a:schemeClr val="accent1"/>
        </a:effectRef>
        <a:fontRef idx="minor">
          <a:schemeClr val="tx1"/>
        </a:fontRef>
      </a:style>
    </a:lnDef>
    <a:txDef>
      <a:spPr/>
      <a:bodyPr vert="horz" wrap="square" lIns="0" tIns="0" rIns="0" bIns="0" rtlCol="0">
        <a:spAutoFit/>
      </a:bodyPr>
      <a:lstStyle>
        <a:defPPr algn="l">
          <a:lnSpc>
            <a:spcPct val="100000"/>
          </a:lnSpc>
          <a:defRPr sz="1100" dirty="0" smtClean="0"/>
        </a:defPPr>
      </a:lstStyle>
    </a:txDef>
  </a:objectDefaults>
  <a:extraClrSchemeLst/>
  <a:custClrLst>
    <a:custClr name="Warning - Yellow ">
      <a:srgbClr val="FDC300"/>
    </a:custClr>
    <a:custClr name="Error - Red ">
      <a:srgbClr val="F43D5A"/>
    </a:custClr>
  </a:custClrLst>
  <a:extLst>
    <a:ext uri="{05A4C25C-085E-4340-85A3-A5531E510DB2}">
      <thm15:themeFamily xmlns:thm15="http://schemas.microsoft.com/office/thememl/2012/main" name="Presentation1" id="{0FCC5F2E-343D-B94A-8E9D-841F4C377115}" vid="{5556037B-AD9F-5746-A8E6-656652E9EF04}"/>
    </a:ext>
  </a:extLst>
</a:theme>
</file>

<file path=ppt/theme/theme3.xml><?xml version="1.0" encoding="utf-8"?>
<a:theme xmlns:a="http://schemas.openxmlformats.org/drawingml/2006/main" name="1_Core Template (Light)">
  <a:themeElements>
    <a:clrScheme name="Custom 25">
      <a:dk1>
        <a:srgbClr val="00092F"/>
      </a:dk1>
      <a:lt1>
        <a:srgbClr val="FFFFFF"/>
      </a:lt1>
      <a:dk2>
        <a:srgbClr val="002266"/>
      </a:dk2>
      <a:lt2>
        <a:srgbClr val="D8D9D8"/>
      </a:lt2>
      <a:accent1>
        <a:srgbClr val="1866FE"/>
      </a:accent1>
      <a:accent2>
        <a:srgbClr val="7F1AFE"/>
      </a:accent2>
      <a:accent3>
        <a:srgbClr val="01D393"/>
      </a:accent3>
      <a:accent4>
        <a:srgbClr val="85ADFF"/>
      </a:accent4>
      <a:accent5>
        <a:srgbClr val="C499FE"/>
      </a:accent5>
      <a:accent6>
        <a:srgbClr val="5CFDCC"/>
      </a:accent6>
      <a:hlink>
        <a:srgbClr val="1596FE"/>
      </a:hlink>
      <a:folHlink>
        <a:srgbClr val="0E73C2"/>
      </a:folHlink>
    </a:clrScheme>
    <a:fontScheme name="Office">
      <a:majorFont>
        <a:latin typeface="Bernina Sans Bold"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Bernin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Warning - Yellow ">
      <a:srgbClr val="FDC300"/>
    </a:custClr>
    <a:custClr name="Error - Red ">
      <a:srgbClr val="F43D5A"/>
    </a:custClr>
  </a:custClrLst>
  <a:extLst>
    <a:ext uri="{05A4C25C-085E-4340-85A3-A5531E510DB2}">
      <thm15:themeFamily xmlns:thm15="http://schemas.microsoft.com/office/thememl/2012/main" name="dt2022" id="{A9C0082C-796F-9641-BABE-BECFAB31C50F}" vid="{7E62982F-39DF-7243-958A-77D7215F045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2626</Words>
  <Application>Microsoft Office PowerPoint</Application>
  <PresentationFormat>Widescreen</PresentationFormat>
  <Paragraphs>403</Paragraphs>
  <Slides>34</Slides>
  <Notes>27</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34</vt:i4>
      </vt:variant>
    </vt:vector>
  </HeadingPairs>
  <TitlesOfParts>
    <vt:vector size="58" baseType="lpstr">
      <vt:lpstr>Amazon Ember Display</vt:lpstr>
      <vt:lpstr>-apple-system</vt:lpstr>
      <vt:lpstr>Arial</vt:lpstr>
      <vt:lpstr>Bernina Sans</vt:lpstr>
      <vt:lpstr>Bernina Sans Light</vt:lpstr>
      <vt:lpstr>Bernina Sans Offc</vt:lpstr>
      <vt:lpstr>Bernina Sans Offc Extrabold</vt:lpstr>
      <vt:lpstr>Bernina Sans Offc Light</vt:lpstr>
      <vt:lpstr>BerninaSans</vt:lpstr>
      <vt:lpstr>Calibri</vt:lpstr>
      <vt:lpstr>Calibri Light</vt:lpstr>
      <vt:lpstr>DT Flow</vt:lpstr>
      <vt:lpstr>DT Flow Heavy</vt:lpstr>
      <vt:lpstr>DT Flow Light</vt:lpstr>
      <vt:lpstr>DT Flow Medium</vt:lpstr>
      <vt:lpstr>IBM Plex Sans</vt:lpstr>
      <vt:lpstr>Impact</vt:lpstr>
      <vt:lpstr>Roboto</vt:lpstr>
      <vt:lpstr>Segoe UI</vt:lpstr>
      <vt:lpstr>Segoe UI Light</vt:lpstr>
      <vt:lpstr>Wingdings</vt:lpstr>
      <vt:lpstr>2_Office Theme</vt:lpstr>
      <vt:lpstr>2_Basic Template (Light)</vt:lpstr>
      <vt:lpstr>1_Core Template (Light)</vt:lpstr>
      <vt:lpstr>Dynatrace on Azure</vt:lpstr>
      <vt:lpstr>PowerPoint Presentation</vt:lpstr>
      <vt:lpstr>Workshop Objectives</vt:lpstr>
      <vt:lpstr>Dynatrace &amp; Microsoft</vt:lpstr>
      <vt:lpstr>Strong Collaboration with Microsoft</vt:lpstr>
      <vt:lpstr>PowerPoint Presentation</vt:lpstr>
      <vt:lpstr>PowerPoint Presentation</vt:lpstr>
      <vt:lpstr>Cloud Modernization Challenges</vt:lpstr>
      <vt:lpstr>Your Modernization Journey</vt:lpstr>
      <vt:lpstr>Modernization Journey &amp; Cloud Adoption Framework Benefits</vt:lpstr>
      <vt:lpstr>PowerPoint Presentation</vt:lpstr>
      <vt:lpstr>This creates challenges</vt:lpstr>
      <vt:lpstr>Dynatrace as part of your Modernization Journey</vt:lpstr>
      <vt:lpstr>What the hack environment setup</vt:lpstr>
      <vt:lpstr>Workshop Environment for Monolith VM</vt:lpstr>
      <vt:lpstr>Workshop Environment for AKS</vt:lpstr>
      <vt:lpstr>Challenge Zero Get your machines ready!</vt:lpstr>
      <vt:lpstr>Challenge 1 - Dynatrace Observability on Azure VM</vt:lpstr>
      <vt:lpstr>Challenge #1 Dynatrace Observability on Azure VM</vt:lpstr>
      <vt:lpstr>Dynatrace Observability  on Azure VM </vt:lpstr>
      <vt:lpstr>Challenge 2 – Dynatrace Observability on AKS</vt:lpstr>
      <vt:lpstr>Challenge #2 Dynatrace Observability on AKS</vt:lpstr>
      <vt:lpstr>Dynatrace Observability on AKS</vt:lpstr>
      <vt:lpstr>Challenge 3 - Automated Root Cause Analysis with Davis®️ </vt:lpstr>
      <vt:lpstr>Challenge 3 Automated Root Cause Analysis with Davis®️ </vt:lpstr>
      <vt:lpstr>Challenge 4 – Azure Monitor Metrics &amp; Custom Dashboard</vt:lpstr>
      <vt:lpstr>Challenge 4 Azure Monitor Metrics &amp; Custom Dashboards</vt:lpstr>
      <vt:lpstr>Challenge 5 – Grail Dashboards &amp; Notebooks</vt:lpstr>
      <vt:lpstr>Challenge 5 Grail Dashboards &amp; Notebooks</vt:lpstr>
      <vt:lpstr>Challenge 6 – Site Reliability Guardians &amp; Workflows</vt:lpstr>
      <vt:lpstr>Challenge 6 Grail Site Reliability Guardians &amp; Workflows</vt:lpstr>
      <vt:lpstr>Challenge 7 – Cleanup</vt:lpstr>
      <vt:lpstr>Challenge 7 Cleanup</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2022-05-07T20:57:19Z</dcterms:created>
  <dcterms:modified xsi:type="dcterms:W3CDTF">2024-07-11T20:40:36Z</dcterms:modified>
</cp:coreProperties>
</file>